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38.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63" r:id="rId4"/>
  </p:sldMasterIdLst>
  <p:notesMasterIdLst>
    <p:notesMasterId r:id="rId39"/>
  </p:notesMasterIdLst>
  <p:handoutMasterIdLst>
    <p:handoutMasterId r:id="rId40"/>
  </p:handoutMasterIdLst>
  <p:sldIdLst>
    <p:sldId id="1300" r:id="rId5"/>
    <p:sldId id="273" r:id="rId6"/>
    <p:sldId id="2546" r:id="rId7"/>
    <p:sldId id="264" r:id="rId8"/>
    <p:sldId id="2549" r:id="rId9"/>
    <p:sldId id="2550" r:id="rId10"/>
    <p:sldId id="7886" r:id="rId11"/>
    <p:sldId id="2518" r:id="rId12"/>
    <p:sldId id="274" r:id="rId13"/>
    <p:sldId id="7906" r:id="rId14"/>
    <p:sldId id="7907" r:id="rId15"/>
    <p:sldId id="2556" r:id="rId16"/>
    <p:sldId id="7909" r:id="rId17"/>
    <p:sldId id="7910" r:id="rId18"/>
    <p:sldId id="7911" r:id="rId19"/>
    <p:sldId id="7912" r:id="rId20"/>
    <p:sldId id="2557" r:id="rId21"/>
    <p:sldId id="7908" r:id="rId22"/>
    <p:sldId id="2602" r:id="rId23"/>
    <p:sldId id="2603" r:id="rId24"/>
    <p:sldId id="2604" r:id="rId25"/>
    <p:sldId id="284" r:id="rId26"/>
    <p:sldId id="7913" r:id="rId27"/>
    <p:sldId id="1258" r:id="rId28"/>
    <p:sldId id="275" r:id="rId29"/>
    <p:sldId id="279" r:id="rId30"/>
    <p:sldId id="677" r:id="rId31"/>
    <p:sldId id="7905" r:id="rId32"/>
    <p:sldId id="970" r:id="rId33"/>
    <p:sldId id="596" r:id="rId34"/>
    <p:sldId id="2552" r:id="rId35"/>
    <p:sldId id="649" r:id="rId36"/>
    <p:sldId id="272" r:id="rId37"/>
    <p:sldId id="270" r:id="rId38"/>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FAE00C-C426-2718-D3E6-F8FA2C415A2E}" name="Fahey, Ryan" initials="FR" userId="S::rfahey@ameresco.com::28a545c6-78fe-45c5-bbcc-ff871dccfc2b" providerId="AD"/>
  <p188:author id="{86717D5F-EFF7-8F16-CB79-742A6FC3A564}" name="Comeau, Nicole" initials="CN" userId="S::ncomeau@ameresco.com::a6dcb2d8-2b53-4560-a0db-3dad17da53aa" providerId="AD"/>
  <p188:author id="{35E88FD9-9485-525E-264E-B9937085E63B}" name="Latimer, Patricia" initials="LP" userId="S::platimer@ameresco.com::48608763-1617-4285-9f94-4f8881d918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Bradley" initials="AB" lastIdx="6" clrIdx="0">
    <p:extLst>
      <p:ext uri="{19B8F6BF-5375-455C-9EA6-DF929625EA0E}">
        <p15:presenceInfo xmlns:p15="http://schemas.microsoft.com/office/powerpoint/2012/main" userId="S-1-5-21-3597501184-2525744832-3444952867-1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5"/>
    <a:srgbClr val="0065A4"/>
    <a:srgbClr val="000000"/>
    <a:srgbClr val="00853F"/>
    <a:srgbClr val="339933"/>
    <a:srgbClr val="063C55"/>
    <a:srgbClr val="D8D8D8"/>
    <a:srgbClr val="5B6883"/>
    <a:srgbClr val="0076BC"/>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2" autoAdjust="0"/>
    <p:restoredTop sz="93792" autoAdjust="0"/>
  </p:normalViewPr>
  <p:slideViewPr>
    <p:cSldViewPr snapToGrid="0">
      <p:cViewPr varScale="1">
        <p:scale>
          <a:sx n="107" d="100"/>
          <a:sy n="107" d="100"/>
        </p:scale>
        <p:origin x="642" y="90"/>
      </p:cViewPr>
      <p:guideLst/>
    </p:cSldViewPr>
  </p:slideViewPr>
  <p:outlineViewPr>
    <p:cViewPr>
      <p:scale>
        <a:sx n="33" d="100"/>
        <a:sy n="33" d="100"/>
      </p:scale>
      <p:origin x="0" y="-8456"/>
    </p:cViewPr>
  </p:outlineViewPr>
  <p:notesTextViewPr>
    <p:cViewPr>
      <p:scale>
        <a:sx n="300" d="100"/>
        <a:sy n="300" d="100"/>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i="0" kern="1200" spc="0" baseline="0" dirty="0">
                <a:solidFill>
                  <a:schemeClr val="tx2"/>
                </a:solidFill>
                <a:effectLst/>
                <a:latin typeface="Arial" panose="020B0604020202020204" pitchFamily="34" charset="0"/>
                <a:cs typeface="Arial" panose="020B0604020202020204" pitchFamily="34" charset="0"/>
              </a:rPr>
              <a:t>Aggregate Metric Tons of CO</a:t>
            </a:r>
            <a:r>
              <a:rPr lang="en-US" sz="1200" b="1" i="0" kern="1200" spc="0" baseline="-25000" dirty="0">
                <a:solidFill>
                  <a:schemeClr val="tx2"/>
                </a:solidFill>
                <a:effectLst/>
                <a:latin typeface="Arial" panose="020B0604020202020204" pitchFamily="34" charset="0"/>
                <a:cs typeface="Arial" panose="020B0604020202020204" pitchFamily="34" charset="0"/>
              </a:rPr>
              <a:t>2</a:t>
            </a:r>
            <a:r>
              <a:rPr lang="en-US" sz="1200" b="1" i="0" kern="1200" spc="0" baseline="0" dirty="0">
                <a:solidFill>
                  <a:schemeClr val="tx2"/>
                </a:solidFill>
                <a:effectLst/>
                <a:latin typeface="Arial" panose="020B0604020202020204" pitchFamily="34" charset="0"/>
                <a:cs typeface="Arial" panose="020B0604020202020204" pitchFamily="34" charset="0"/>
              </a:rPr>
              <a:t> Avoided Per Year</a:t>
            </a:r>
            <a:endParaRPr lang="en-US" sz="1200" dirty="0">
              <a:solidFill>
                <a:schemeClr val="tx2"/>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dirty="0"/>
                      <a:t>2.1M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F13-4FEC-92D0-36C83EF6CE9F}"/>
                </c:ext>
              </c:extLst>
            </c:dLbl>
            <c:dLbl>
              <c:idx val="1"/>
              <c:tx>
                <c:rich>
                  <a:bodyPr/>
                  <a:lstStyle/>
                  <a:p>
                    <a:r>
                      <a:rPr lang="en-US" dirty="0"/>
                      <a:t>2.8M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F13-4FEC-92D0-36C83EF6CE9F}"/>
                </c:ext>
              </c:extLst>
            </c:dLbl>
            <c:dLbl>
              <c:idx val="2"/>
              <c:tx>
                <c:rich>
                  <a:bodyPr/>
                  <a:lstStyle/>
                  <a:p>
                    <a:r>
                      <a:rPr lang="en-US" dirty="0"/>
                      <a:t>3.8M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F13-4FEC-92D0-36C83EF6CE9F}"/>
                </c:ext>
              </c:extLst>
            </c:dLbl>
            <c:dLbl>
              <c:idx val="3"/>
              <c:tx>
                <c:rich>
                  <a:bodyPr/>
                  <a:lstStyle/>
                  <a:p>
                    <a:r>
                      <a:rPr lang="en-US" dirty="0"/>
                      <a:t>4.9M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F13-4FEC-92D0-36C83EF6CE9F}"/>
                </c:ext>
              </c:extLst>
            </c:dLbl>
            <c:dLbl>
              <c:idx val="4"/>
              <c:tx>
                <c:rich>
                  <a:bodyPr/>
                  <a:lstStyle/>
                  <a:p>
                    <a:r>
                      <a:rPr lang="en-US" dirty="0"/>
                      <a:t>5.9M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F13-4FEC-92D0-36C83EF6CE9F}"/>
                </c:ext>
              </c:extLst>
            </c:dLbl>
            <c:dLbl>
              <c:idx val="5"/>
              <c:tx>
                <c:rich>
                  <a:bodyPr/>
                  <a:lstStyle/>
                  <a:p>
                    <a:r>
                      <a:rPr lang="en-US" dirty="0"/>
                      <a:t>7.1M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F13-4FEC-92D0-36C83EF6CE9F}"/>
                </c:ext>
              </c:extLst>
            </c:dLbl>
            <c:dLbl>
              <c:idx val="6"/>
              <c:tx>
                <c:rich>
                  <a:bodyPr/>
                  <a:lstStyle/>
                  <a:p>
                    <a:r>
                      <a:rPr lang="en-US" dirty="0"/>
                      <a:t>8.3M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F13-4FEC-92D0-36C83EF6CE9F}"/>
                </c:ext>
              </c:extLst>
            </c:dLbl>
            <c:dLbl>
              <c:idx val="7"/>
              <c:tx>
                <c:rich>
                  <a:bodyPr/>
                  <a:lstStyle/>
                  <a:p>
                    <a:r>
                      <a:rPr lang="en-US" dirty="0"/>
                      <a:t>9.7M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F13-4FEC-92D0-36C83EF6CE9F}"/>
                </c:ext>
              </c:extLst>
            </c:dLbl>
            <c:dLbl>
              <c:idx val="8"/>
              <c:tx>
                <c:rich>
                  <a:bodyPr/>
                  <a:lstStyle/>
                  <a:p>
                    <a:r>
                      <a:rPr lang="en-US" dirty="0">
                        <a:solidFill>
                          <a:schemeClr val="accent2"/>
                        </a:solidFill>
                      </a:rPr>
                      <a:t>11.2M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F13-4FEC-92D0-36C83EF6CE9F}"/>
                </c:ext>
              </c:extLst>
            </c:dLbl>
            <c:dLbl>
              <c:idx val="9"/>
              <c:layout>
                <c:manualLayout>
                  <c:x val="-1.0185067526415994E-16"/>
                  <c:y val="9.2592592592592587E-3"/>
                </c:manualLayout>
              </c:layout>
              <c:tx>
                <c:rich>
                  <a:bodyPr/>
                  <a:lstStyle/>
                  <a:p>
                    <a:r>
                      <a:rPr lang="en-US" dirty="0">
                        <a:solidFill>
                          <a:schemeClr val="accent2"/>
                        </a:solidFill>
                      </a:rPr>
                      <a:t>12.6M</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F13-4FEC-92D0-36C83EF6CE9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Sheet1!$A$1:$A$10</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Sheet1!$B$1:$B$10</c:f>
              <c:numCache>
                <c:formatCode>General</c:formatCode>
                <c:ptCount val="10"/>
                <c:pt idx="0">
                  <c:v>2064520</c:v>
                </c:pt>
                <c:pt idx="1">
                  <c:v>2838153</c:v>
                </c:pt>
                <c:pt idx="2">
                  <c:v>3809825</c:v>
                </c:pt>
                <c:pt idx="3">
                  <c:v>4900029</c:v>
                </c:pt>
                <c:pt idx="4">
                  <c:v>5972537</c:v>
                </c:pt>
                <c:pt idx="5">
                  <c:v>7098096</c:v>
                </c:pt>
                <c:pt idx="6">
                  <c:v>8320317</c:v>
                </c:pt>
                <c:pt idx="7">
                  <c:v>9696843</c:v>
                </c:pt>
                <c:pt idx="8">
                  <c:v>11167978</c:v>
                </c:pt>
                <c:pt idx="9">
                  <c:v>12683538.863002131</c:v>
                </c:pt>
              </c:numCache>
            </c:numRef>
          </c:val>
          <c:extLst>
            <c:ext xmlns:c16="http://schemas.microsoft.com/office/drawing/2014/chart" uri="{C3380CC4-5D6E-409C-BE32-E72D297353CC}">
              <c16:uniqueId val="{00000000-FF13-4FEC-92D0-36C83EF6CE9F}"/>
            </c:ext>
          </c:extLst>
        </c:ser>
        <c:dLbls>
          <c:showLegendKey val="0"/>
          <c:showVal val="0"/>
          <c:showCatName val="0"/>
          <c:showSerName val="0"/>
          <c:showPercent val="0"/>
          <c:showBubbleSize val="0"/>
        </c:dLbls>
        <c:gapWidth val="219"/>
        <c:overlap val="-27"/>
        <c:axId val="1159050368"/>
        <c:axId val="377052104"/>
      </c:barChart>
      <c:catAx>
        <c:axId val="1159050368"/>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377052104"/>
        <c:crosses val="autoZero"/>
        <c:auto val="1"/>
        <c:lblAlgn val="ctr"/>
        <c:lblOffset val="100"/>
        <c:noMultiLvlLbl val="0"/>
      </c:catAx>
      <c:valAx>
        <c:axId val="377052104"/>
        <c:scaling>
          <c:orientation val="minMax"/>
        </c:scaling>
        <c:delete val="0"/>
        <c:axPos val="l"/>
        <c:majorGridlines>
          <c:spPr>
            <a:ln w="9525" cap="flat" cmpd="sng" algn="ctr">
              <a:solidFill>
                <a:schemeClr val="bg2">
                  <a:lumMod val="20000"/>
                  <a:lumOff val="8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accent2"/>
                </a:solidFill>
                <a:latin typeface="+mn-lt"/>
                <a:ea typeface="+mn-ea"/>
                <a:cs typeface="+mn-cs"/>
              </a:defRPr>
            </a:pPr>
            <a:endParaRPr lang="en-US"/>
          </a:p>
        </c:txPr>
        <c:crossAx val="1159050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1128B79-F1C9-4B40-903A-59022172EA36}" type="datetimeFigureOut">
              <a:rPr lang="en-US" smtClean="0"/>
              <a:t>9/8/2022</a:t>
            </a:fld>
            <a:endParaRPr lang="en-US" dirty="0"/>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1E468AA3-3F8C-B943-B3E0-C4FF0A0BB7F7}" type="slidenum">
              <a:rPr lang="en-US" smtClean="0"/>
              <a:t>‹#›</a:t>
            </a:fld>
            <a:endParaRPr lang="en-US" dirty="0"/>
          </a:p>
        </p:txBody>
      </p:sp>
    </p:spTree>
    <p:extLst>
      <p:ext uri="{BB962C8B-B14F-4D97-AF65-F5344CB8AC3E}">
        <p14:creationId xmlns:p14="http://schemas.microsoft.com/office/powerpoint/2010/main" val="297991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EEE9D53E-DC56-DF4E-83C1-99F276FA1B2A}" type="datetimeFigureOut">
              <a:rPr lang="en-US" smtClean="0"/>
              <a:t>9/8/2022</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0BEE5B09-44A4-154E-95AE-27E2CA792CA2}" type="slidenum">
              <a:rPr lang="en-US" smtClean="0"/>
              <a:t>‹#›</a:t>
            </a:fld>
            <a:endParaRPr lang="en-US" dirty="0"/>
          </a:p>
        </p:txBody>
      </p:sp>
    </p:spTree>
    <p:extLst>
      <p:ext uri="{BB962C8B-B14F-4D97-AF65-F5344CB8AC3E}">
        <p14:creationId xmlns:p14="http://schemas.microsoft.com/office/powerpoint/2010/main" val="30839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560" indent="-177560">
              <a:lnSpc>
                <a:spcPct val="15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7</a:t>
            </a:fld>
            <a:endParaRPr lang="en-US" dirty="0"/>
          </a:p>
        </p:txBody>
      </p:sp>
    </p:spTree>
    <p:extLst>
      <p:ext uri="{BB962C8B-B14F-4D97-AF65-F5344CB8AC3E}">
        <p14:creationId xmlns:p14="http://schemas.microsoft.com/office/powerpoint/2010/main" val="183084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11</a:t>
            </a:fld>
            <a:endParaRPr lang="en-US" dirty="0"/>
          </a:p>
        </p:txBody>
      </p:sp>
    </p:spTree>
    <p:extLst>
      <p:ext uri="{BB962C8B-B14F-4D97-AF65-F5344CB8AC3E}">
        <p14:creationId xmlns:p14="http://schemas.microsoft.com/office/powerpoint/2010/main" val="1616111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27</a:t>
            </a:fld>
            <a:endParaRPr lang="en-US" dirty="0"/>
          </a:p>
        </p:txBody>
      </p:sp>
    </p:spTree>
    <p:extLst>
      <p:ext uri="{BB962C8B-B14F-4D97-AF65-F5344CB8AC3E}">
        <p14:creationId xmlns:p14="http://schemas.microsoft.com/office/powerpoint/2010/main" val="201372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E5B09-44A4-154E-95AE-27E2CA792CA2}" type="slidenum">
              <a:rPr lang="en-US" smtClean="0"/>
              <a:t>28</a:t>
            </a:fld>
            <a:endParaRPr lang="en-US" dirty="0"/>
          </a:p>
        </p:txBody>
      </p:sp>
    </p:spTree>
    <p:extLst>
      <p:ext uri="{BB962C8B-B14F-4D97-AF65-F5344CB8AC3E}">
        <p14:creationId xmlns:p14="http://schemas.microsoft.com/office/powerpoint/2010/main" val="3057112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svg"/><Relationship Id="rId9"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4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chart" Target="../charts/chart1.xml"/><Relationship Id="rId4" Type="http://schemas.openxmlformats.org/officeDocument/2006/relationships/image" Target="../media/image4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MRC-Cover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156060" y="1063666"/>
            <a:ext cx="6258735" cy="1739938"/>
          </a:xfrm>
          <a:prstGeom prst="rect">
            <a:avLst/>
          </a:prstGeom>
        </p:spPr>
        <p:txBody>
          <a:bodyPr anchor="b" anchorCtr="0"/>
          <a:lstStyle>
            <a:lvl1pPr marL="7937" indent="0">
              <a:lnSpc>
                <a:spcPts val="4500"/>
              </a:lnSpc>
              <a:spcBef>
                <a:spcPts val="0"/>
              </a:spcBef>
              <a:buFontTx/>
              <a:buNone/>
              <a:defRPr sz="4200" b="0" i="0" cap="none" spc="100" baseline="0">
                <a:solidFill>
                  <a:schemeClr val="tx1"/>
                </a:solidFill>
              </a:defRPr>
            </a:lvl1pPr>
          </a:lstStyle>
          <a:p>
            <a:pPr lvl="0"/>
            <a:r>
              <a:rPr lang="en-US"/>
              <a:t>Click to Add </a:t>
            </a:r>
            <a:br>
              <a:rPr lang="en-US"/>
            </a:br>
            <a:r>
              <a:rPr lang="en-US"/>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2156060" y="2764739"/>
            <a:ext cx="4737957" cy="471488"/>
          </a:xfrm>
          <a:prstGeom prst="rect">
            <a:avLst/>
          </a:prstGeom>
        </p:spPr>
        <p:txBody>
          <a:bodyPr/>
          <a:lstStyle>
            <a:lvl1pPr marL="7937" indent="0">
              <a:buFontTx/>
              <a:buNone/>
              <a:defRPr sz="2400" cap="none" spc="100" baseline="0">
                <a:solidFill>
                  <a:schemeClr val="accent4"/>
                </a:solidFill>
              </a:defRPr>
            </a:lvl1pPr>
          </a:lstStyle>
          <a:p>
            <a:pPr lvl="0"/>
            <a:r>
              <a:rPr lang="en-US"/>
              <a:t>Click to add subtitle</a:t>
            </a:r>
          </a:p>
        </p:txBody>
      </p:sp>
      <p:sp>
        <p:nvSpPr>
          <p:cNvPr id="14" name="Text Placeholder 13">
            <a:extLst>
              <a:ext uri="{FF2B5EF4-FFF2-40B4-BE49-F238E27FC236}">
                <a16:creationId xmlns:a16="http://schemas.microsoft.com/office/drawing/2014/main" id="{8D35544C-965C-8F42-AFC6-27CB259FD75F}"/>
              </a:ext>
            </a:extLst>
          </p:cNvPr>
          <p:cNvSpPr>
            <a:spLocks noGrp="1"/>
          </p:cNvSpPr>
          <p:nvPr>
            <p:ph type="body" sz="quarter" idx="12" hasCustomPrompt="1"/>
          </p:nvPr>
        </p:nvSpPr>
        <p:spPr>
          <a:xfrm>
            <a:off x="2156288" y="3250407"/>
            <a:ext cx="4348162" cy="498475"/>
          </a:xfrm>
          <a:prstGeom prst="rect">
            <a:avLst/>
          </a:prstGeom>
        </p:spPr>
        <p:txBody>
          <a:bodyPr/>
          <a:lstStyle>
            <a:lvl1pPr marL="7937" indent="0">
              <a:buFont typeface="Arial" panose="020B0604020202020204" pitchFamily="34" charset="0"/>
              <a:buNone/>
              <a:defRPr sz="1500" b="1">
                <a:solidFill>
                  <a:schemeClr val="accent1"/>
                </a:solidFill>
              </a:defRPr>
            </a:lvl1pPr>
            <a:lvl2pPr marL="576262" indent="-285750">
              <a:buFont typeface="Arial" panose="020B0604020202020204" pitchFamily="34" charset="0"/>
              <a:buChar char="•"/>
              <a:defRPr/>
            </a:lvl2pPr>
            <a:lvl3pPr marL="923925" indent="-285750">
              <a:buFont typeface="Arial" panose="020B0604020202020204" pitchFamily="34" charset="0"/>
              <a:buChar char="•"/>
              <a:defRPr/>
            </a:lvl3pPr>
            <a:lvl4pPr marL="1206500" indent="-285750">
              <a:buFont typeface="Arial" panose="020B0604020202020204" pitchFamily="34" charset="0"/>
              <a:buChar char="•"/>
              <a:defRPr/>
            </a:lvl4pPr>
            <a:lvl5pPr marL="1489075" indent="-285750">
              <a:buFont typeface="Arial" panose="020B0604020202020204" pitchFamily="34" charset="0"/>
              <a:buChar char="•"/>
              <a:defRPr/>
            </a:lvl5pPr>
          </a:lstStyle>
          <a:p>
            <a:pPr lvl="0"/>
            <a:r>
              <a:rPr lang="en-US"/>
              <a:t>Month Year</a:t>
            </a:r>
          </a:p>
        </p:txBody>
      </p:sp>
      <p:pic>
        <p:nvPicPr>
          <p:cNvPr id="5" name="Picture 4">
            <a:extLst>
              <a:ext uri="{FF2B5EF4-FFF2-40B4-BE49-F238E27FC236}">
                <a16:creationId xmlns:a16="http://schemas.microsoft.com/office/drawing/2014/main" id="{09FDF051-3894-8C41-8203-6AED533842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30553" y="382089"/>
            <a:ext cx="2485658" cy="526011"/>
          </a:xfrm>
          <a:prstGeom prst="rect">
            <a:avLst/>
          </a:prstGeom>
        </p:spPr>
      </p:pic>
      <p:sp>
        <p:nvSpPr>
          <p:cNvPr id="10" name="Rectangle 9">
            <a:extLst>
              <a:ext uri="{FF2B5EF4-FFF2-40B4-BE49-F238E27FC236}">
                <a16:creationId xmlns:a16="http://schemas.microsoft.com/office/drawing/2014/main" id="{2212964C-3E52-B540-9D51-019F122ABB3E}"/>
              </a:ext>
            </a:extLst>
          </p:cNvPr>
          <p:cNvSpPr/>
          <p:nvPr userDrawn="1"/>
        </p:nvSpPr>
        <p:spPr>
          <a:xfrm>
            <a:off x="9487533" y="6463231"/>
            <a:ext cx="2576346" cy="246221"/>
          </a:xfrm>
          <a:prstGeom prst="rect">
            <a:avLst/>
          </a:prstGeom>
        </p:spPr>
        <p:txBody>
          <a:bodyPr wrap="none">
            <a:spAutoFit/>
          </a:bodyPr>
          <a:lstStyle/>
          <a:p>
            <a:pPr algn="r"/>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65BC80B-6118-7D4D-BC76-BC829DBDD5EE}"/>
              </a:ext>
            </a:extLst>
          </p:cNvPr>
          <p:cNvSpPr txBox="1"/>
          <p:nvPr userDrawn="1"/>
        </p:nvSpPr>
        <p:spPr>
          <a:xfrm>
            <a:off x="9042666" y="1012318"/>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nvGrpSpPr>
          <p:cNvPr id="7" name="Group 6">
            <a:extLst>
              <a:ext uri="{FF2B5EF4-FFF2-40B4-BE49-F238E27FC236}">
                <a16:creationId xmlns:a16="http://schemas.microsoft.com/office/drawing/2014/main" id="{8858FF6D-117C-1344-A459-641232C76C4C}"/>
              </a:ext>
            </a:extLst>
          </p:cNvPr>
          <p:cNvGrpSpPr/>
          <p:nvPr userDrawn="1"/>
        </p:nvGrpSpPr>
        <p:grpSpPr>
          <a:xfrm>
            <a:off x="-5910" y="3227359"/>
            <a:ext cx="12221207" cy="3657012"/>
            <a:chOff x="-5910" y="3227359"/>
            <a:chExt cx="12221207" cy="3657012"/>
          </a:xfrm>
        </p:grpSpPr>
        <p:sp>
          <p:nvSpPr>
            <p:cNvPr id="21" name="Rectangle 5">
              <a:extLst>
                <a:ext uri="{FF2B5EF4-FFF2-40B4-BE49-F238E27FC236}">
                  <a16:creationId xmlns:a16="http://schemas.microsoft.com/office/drawing/2014/main" id="{A51F971C-A6E3-5746-85AD-4B56C45E4030}"/>
                </a:ext>
              </a:extLst>
            </p:cNvPr>
            <p:cNvSpPr/>
            <p:nvPr userDrawn="1"/>
          </p:nvSpPr>
          <p:spPr>
            <a:xfrm>
              <a:off x="-5910" y="3494341"/>
              <a:ext cx="4438990" cy="321194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Lst>
              <a:ahLst/>
              <a:cxnLst>
                <a:cxn ang="0">
                  <a:pos x="connsiteX0" y="connsiteY0"/>
                </a:cxn>
                <a:cxn ang="0">
                  <a:pos x="connsiteX1" y="connsiteY1"/>
                </a:cxn>
                <a:cxn ang="0">
                  <a:pos x="connsiteX2" y="connsiteY2"/>
                </a:cxn>
                <a:cxn ang="0">
                  <a:pos x="connsiteX3" y="connsiteY3"/>
                </a:cxn>
              </a:cxnLst>
              <a:rect l="l" t="t" r="r" b="b"/>
              <a:pathLst>
                <a:path w="4442455" h="3198065">
                  <a:moveTo>
                    <a:pt x="4442455" y="1943798"/>
                  </a:moveTo>
                  <a:lnTo>
                    <a:pt x="177" y="0"/>
                  </a:lnTo>
                  <a:cubicBezTo>
                    <a:pt x="-1300" y="1030773"/>
                    <a:pt x="6949" y="2167292"/>
                    <a:pt x="5472" y="3198065"/>
                  </a:cubicBezTo>
                  <a:lnTo>
                    <a:pt x="4442455" y="1943798"/>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2" name="Group 1">
              <a:extLst>
                <a:ext uri="{FF2B5EF4-FFF2-40B4-BE49-F238E27FC236}">
                  <a16:creationId xmlns:a16="http://schemas.microsoft.com/office/drawing/2014/main" id="{AED4649D-9197-8945-AA90-43D7A4708390}"/>
                </a:ext>
              </a:extLst>
            </p:cNvPr>
            <p:cNvGrpSpPr/>
            <p:nvPr userDrawn="1"/>
          </p:nvGrpSpPr>
          <p:grpSpPr>
            <a:xfrm>
              <a:off x="-5506" y="3227359"/>
              <a:ext cx="12220803" cy="3657012"/>
              <a:chOff x="-5506" y="3227359"/>
              <a:chExt cx="12220803" cy="3657012"/>
            </a:xfrm>
          </p:grpSpPr>
          <p:sp>
            <p:nvSpPr>
              <p:cNvPr id="13" name="Rectangle 5">
                <a:extLst>
                  <a:ext uri="{FF2B5EF4-FFF2-40B4-BE49-F238E27FC236}">
                    <a16:creationId xmlns:a16="http://schemas.microsoft.com/office/drawing/2014/main" id="{B789ACE6-2DC3-5B44-86C0-33025D27F28A}"/>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5" name="Rectangle 5">
                <a:extLst>
                  <a:ext uri="{FF2B5EF4-FFF2-40B4-BE49-F238E27FC236}">
                    <a16:creationId xmlns:a16="http://schemas.microsoft.com/office/drawing/2014/main" id="{FF2AD799-3CD1-7542-80C3-7BA54C6750A8}"/>
                  </a:ext>
                </a:extLst>
              </p:cNvPr>
              <p:cNvSpPr/>
              <p:nvPr userDrawn="1"/>
            </p:nvSpPr>
            <p:spPr>
              <a:xfrm>
                <a:off x="4405693" y="3227359"/>
                <a:ext cx="7809604"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8383776"/>
                  <a:gd name="connsiteY0" fmla="*/ 2225372 h 3661275"/>
                  <a:gd name="connsiteX1" fmla="*/ 7802352 w 8383776"/>
                  <a:gd name="connsiteY1" fmla="*/ 22791 h 3661275"/>
                  <a:gd name="connsiteX2" fmla="*/ 7815702 w 8383776"/>
                  <a:gd name="connsiteY2" fmla="*/ 3661275 h 3661275"/>
                  <a:gd name="connsiteX3" fmla="*/ 3003291 w 8383776"/>
                  <a:gd name="connsiteY3" fmla="*/ 3660964 h 3661275"/>
                  <a:gd name="connsiteX4" fmla="*/ 0 w 8383776"/>
                  <a:gd name="connsiteY4" fmla="*/ 2225372 h 3661275"/>
                  <a:gd name="connsiteX0" fmla="*/ 0 w 8383776"/>
                  <a:gd name="connsiteY0" fmla="*/ 2202581 h 3638484"/>
                  <a:gd name="connsiteX1" fmla="*/ 7802352 w 8383776"/>
                  <a:gd name="connsiteY1" fmla="*/ 0 h 3638484"/>
                  <a:gd name="connsiteX2" fmla="*/ 7815702 w 8383776"/>
                  <a:gd name="connsiteY2" fmla="*/ 3638484 h 3638484"/>
                  <a:gd name="connsiteX3" fmla="*/ 3003291 w 8383776"/>
                  <a:gd name="connsiteY3" fmla="*/ 3638173 h 3638484"/>
                  <a:gd name="connsiteX4" fmla="*/ 0 w 8383776"/>
                  <a:gd name="connsiteY4" fmla="*/ 2202581 h 3638484"/>
                  <a:gd name="connsiteX0" fmla="*/ 0 w 7815702"/>
                  <a:gd name="connsiteY0" fmla="*/ 2202581 h 3638484"/>
                  <a:gd name="connsiteX1" fmla="*/ 7802352 w 7815702"/>
                  <a:gd name="connsiteY1" fmla="*/ 0 h 3638484"/>
                  <a:gd name="connsiteX2" fmla="*/ 7815702 w 7815702"/>
                  <a:gd name="connsiteY2" fmla="*/ 3638484 h 3638484"/>
                  <a:gd name="connsiteX3" fmla="*/ 3003291 w 7815702"/>
                  <a:gd name="connsiteY3" fmla="*/ 3638173 h 3638484"/>
                  <a:gd name="connsiteX4" fmla="*/ 0 w 7815702"/>
                  <a:gd name="connsiteY4" fmla="*/ 220258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702" h="3638484">
                    <a:moveTo>
                      <a:pt x="0" y="2202581"/>
                    </a:moveTo>
                    <a:lnTo>
                      <a:pt x="7802352" y="0"/>
                    </a:lnTo>
                    <a:lnTo>
                      <a:pt x="7815702" y="3638484"/>
                    </a:lnTo>
                    <a:lnTo>
                      <a:pt x="3003291" y="3638173"/>
                    </a:lnTo>
                    <a:lnTo>
                      <a:pt x="0" y="220258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AB6ACD3B-1CDE-ED4C-8FEB-F98C25AE308E}"/>
                  </a:ext>
                </a:extLst>
              </p:cNvPr>
              <p:cNvSpPr/>
              <p:nvPr userDrawn="1"/>
            </p:nvSpPr>
            <p:spPr>
              <a:xfrm>
                <a:off x="7395455" y="3541276"/>
                <a:ext cx="4808657" cy="33348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Lst>
                <a:ahLst/>
                <a:cxnLst>
                  <a:cxn ang="0">
                    <a:pos x="connsiteX0" y="connsiteY0"/>
                  </a:cxn>
                  <a:cxn ang="0">
                    <a:pos x="connsiteX1" y="connsiteY1"/>
                  </a:cxn>
                  <a:cxn ang="0">
                    <a:pos x="connsiteX2" y="connsiteY2"/>
                  </a:cxn>
                  <a:cxn ang="0">
                    <a:pos x="connsiteX3" y="connsiteY3"/>
                  </a:cxn>
                </a:cxnLst>
                <a:rect l="l" t="t" r="r" b="b"/>
                <a:pathLst>
                  <a:path w="4812411" h="3320478">
                    <a:moveTo>
                      <a:pt x="0" y="3320167"/>
                    </a:moveTo>
                    <a:lnTo>
                      <a:pt x="4802432" y="0"/>
                    </a:lnTo>
                    <a:cubicBezTo>
                      <a:pt x="4805758" y="1106826"/>
                      <a:pt x="4809085" y="2213652"/>
                      <a:pt x="4812411" y="3320478"/>
                    </a:cubicBezTo>
                    <a:lnTo>
                      <a:pt x="0" y="3320167"/>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AE12979F-58B4-0B42-A12D-91C4A16DBBA8}"/>
                  </a:ext>
                </a:extLst>
              </p:cNvPr>
              <p:cNvSpPr/>
              <p:nvPr userDrawn="1"/>
            </p:nvSpPr>
            <p:spPr>
              <a:xfrm>
                <a:off x="8273424" y="3237189"/>
                <a:ext cx="3933989" cy="17772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59" h="1769602">
                    <a:moveTo>
                      <a:pt x="0" y="1096934"/>
                    </a:moveTo>
                    <a:cubicBezTo>
                      <a:pt x="1309546" y="731289"/>
                      <a:pt x="3272461" y="126905"/>
                      <a:pt x="3928637" y="0"/>
                    </a:cubicBezTo>
                    <a:lnTo>
                      <a:pt x="3937059" y="335502"/>
                    </a:lnTo>
                    <a:lnTo>
                      <a:pt x="2100371" y="1769602"/>
                    </a:lnTo>
                    <a:lnTo>
                      <a:pt x="0" y="1096934"/>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8D3D666D-FBD0-404D-8283-3B2B17D84F17}"/>
                  </a:ext>
                </a:extLst>
              </p:cNvPr>
              <p:cNvSpPr/>
              <p:nvPr userDrawn="1"/>
            </p:nvSpPr>
            <p:spPr>
              <a:xfrm>
                <a:off x="10164640" y="3481264"/>
                <a:ext cx="2042044" cy="211363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Lst>
                <a:ahLst/>
                <a:cxnLst>
                  <a:cxn ang="0">
                    <a:pos x="connsiteX0" y="connsiteY0"/>
                  </a:cxn>
                  <a:cxn ang="0">
                    <a:pos x="connsiteX1" y="connsiteY1"/>
                  </a:cxn>
                  <a:cxn ang="0">
                    <a:pos x="connsiteX2" y="connsiteY2"/>
                  </a:cxn>
                  <a:cxn ang="0">
                    <a:pos x="connsiteX3" y="connsiteY3"/>
                  </a:cxn>
                </a:cxnLst>
                <a:rect l="l" t="t" r="r" b="b"/>
                <a:pathLst>
                  <a:path w="2043637" h="2104497">
                    <a:moveTo>
                      <a:pt x="2037110" y="2104497"/>
                    </a:moveTo>
                    <a:cubicBezTo>
                      <a:pt x="2039286" y="1402998"/>
                      <a:pt x="2041461" y="701499"/>
                      <a:pt x="2043637" y="0"/>
                    </a:cubicBezTo>
                    <a:lnTo>
                      <a:pt x="0" y="1457791"/>
                    </a:lnTo>
                    <a:lnTo>
                      <a:pt x="2037110" y="2104497"/>
                    </a:lnTo>
                    <a:close/>
                  </a:path>
                </a:pathLst>
              </a:custGeom>
              <a:gradFill flip="none" rotWithShape="1">
                <a:gsLst>
                  <a:gs pos="55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C0953D25-B8D5-374B-9B30-51627062CC4A}"/>
                  </a:ext>
                </a:extLst>
              </p:cNvPr>
              <p:cNvSpPr/>
              <p:nvPr userDrawn="1"/>
            </p:nvSpPr>
            <p:spPr>
              <a:xfrm>
                <a:off x="11305327" y="5603133"/>
                <a:ext cx="905436"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Lst>
                <a:ahLst/>
                <a:cxnLst>
                  <a:cxn ang="0">
                    <a:pos x="connsiteX0" y="connsiteY0"/>
                  </a:cxn>
                  <a:cxn ang="0">
                    <a:pos x="connsiteX1" y="connsiteY1"/>
                  </a:cxn>
                  <a:cxn ang="0">
                    <a:pos x="connsiteX2" y="connsiteY2"/>
                  </a:cxn>
                  <a:cxn ang="0">
                    <a:pos x="connsiteX3" y="connsiteY3"/>
                  </a:cxn>
                </a:cxnLst>
                <a:rect l="l" t="t" r="r" b="b"/>
                <a:pathLst>
                  <a:path w="906141" h="1275700">
                    <a:moveTo>
                      <a:pt x="0" y="1265273"/>
                    </a:moveTo>
                    <a:lnTo>
                      <a:pt x="906141" y="0"/>
                    </a:lnTo>
                    <a:cubicBezTo>
                      <a:pt x="903346" y="425233"/>
                      <a:pt x="900552" y="850467"/>
                      <a:pt x="897757" y="1275700"/>
                    </a:cubicBezTo>
                    <a:lnTo>
                      <a:pt x="0" y="1265273"/>
                    </a:lnTo>
                    <a:close/>
                  </a:path>
                </a:pathLst>
              </a:custGeom>
              <a:gradFill flip="none" rotWithShape="1">
                <a:gsLst>
                  <a:gs pos="63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Rectangle 5">
              <a:extLst>
                <a:ext uri="{FF2B5EF4-FFF2-40B4-BE49-F238E27FC236}">
                  <a16:creationId xmlns:a16="http://schemas.microsoft.com/office/drawing/2014/main" id="{F0E0321E-4EFA-9E4E-B4C8-F04016E9E1AD}"/>
                </a:ext>
              </a:extLst>
            </p:cNvPr>
            <p:cNvSpPr/>
            <p:nvPr userDrawn="1"/>
          </p:nvSpPr>
          <p:spPr>
            <a:xfrm>
              <a:off x="-3464" y="3480160"/>
              <a:ext cx="2180493" cy="154016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Lst>
              <a:ahLst/>
              <a:cxnLst>
                <a:cxn ang="0">
                  <a:pos x="connsiteX0" y="connsiteY0"/>
                </a:cxn>
                <a:cxn ang="0">
                  <a:pos x="connsiteX1" y="connsiteY1"/>
                </a:cxn>
                <a:cxn ang="0">
                  <a:pos x="connsiteX2" y="connsiteY2"/>
                </a:cxn>
                <a:cxn ang="0">
                  <a:pos x="connsiteX3" y="connsiteY3"/>
                </a:cxn>
              </a:cxnLst>
              <a:rect l="l" t="t" r="r" b="b"/>
              <a:pathLst>
                <a:path w="2182195" h="1533508">
                  <a:moveTo>
                    <a:pt x="2182195" y="975445"/>
                  </a:moveTo>
                  <a:lnTo>
                    <a:pt x="177" y="0"/>
                  </a:lnTo>
                  <a:cubicBezTo>
                    <a:pt x="-1300" y="1030773"/>
                    <a:pt x="6949" y="502735"/>
                    <a:pt x="5472" y="1533508"/>
                  </a:cubicBezTo>
                  <a:lnTo>
                    <a:pt x="2182195" y="975445"/>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23" name="Straight Connector 22">
            <a:extLst>
              <a:ext uri="{FF2B5EF4-FFF2-40B4-BE49-F238E27FC236}">
                <a16:creationId xmlns:a16="http://schemas.microsoft.com/office/drawing/2014/main" id="{549EF9F3-F960-4D9B-B8D4-F04027B06614}"/>
              </a:ext>
            </a:extLst>
          </p:cNvPr>
          <p:cNvCxnSpPr>
            <a:cxnSpLocks/>
          </p:cNvCxnSpPr>
          <p:nvPr userDrawn="1"/>
        </p:nvCxnSpPr>
        <p:spPr>
          <a:xfrm>
            <a:off x="1944547" y="1562582"/>
            <a:ext cx="0" cy="2022311"/>
          </a:xfrm>
          <a:prstGeom prst="line">
            <a:avLst/>
          </a:prstGeom>
          <a:ln w="41275">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5F70BD0-BC18-4C3A-89C0-282DC135A93C}"/>
              </a:ext>
            </a:extLst>
          </p:cNvPr>
          <p:cNvSpPr/>
          <p:nvPr userDrawn="1"/>
        </p:nvSpPr>
        <p:spPr>
          <a:xfrm>
            <a:off x="9816308" y="6576905"/>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637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MRC-Accent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84C45-9337-4948-A2F4-6EF7B014D7EE}"/>
              </a:ext>
            </a:extLst>
          </p:cNvPr>
          <p:cNvGrpSpPr/>
          <p:nvPr userDrawn="1"/>
        </p:nvGrpSpPr>
        <p:grpSpPr>
          <a:xfrm>
            <a:off x="-3175" y="5729392"/>
            <a:ext cx="12195175" cy="1138133"/>
            <a:chOff x="-3586" y="5730465"/>
            <a:chExt cx="12195175" cy="1138133"/>
          </a:xfrm>
        </p:grpSpPr>
        <p:sp>
          <p:nvSpPr>
            <p:cNvPr id="15" name="Triangle 2">
              <a:extLst>
                <a:ext uri="{FF2B5EF4-FFF2-40B4-BE49-F238E27FC236}">
                  <a16:creationId xmlns:a16="http://schemas.microsoft.com/office/drawing/2014/main" id="{F23916B6-25FD-7741-AEFC-4C43BC4084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Triangle 2">
              <a:extLst>
                <a:ext uri="{FF2B5EF4-FFF2-40B4-BE49-F238E27FC236}">
                  <a16:creationId xmlns:a16="http://schemas.microsoft.com/office/drawing/2014/main" id="{AFE3913D-D51F-BE49-A081-4EEB640941F7}"/>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95D6E3B-EE22-5B4C-9F7F-31607B8FC640}"/>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B13F99AE-A282-4843-98A2-15E2F176AEDE}"/>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24" name="Picture 23">
            <a:extLst>
              <a:ext uri="{FF2B5EF4-FFF2-40B4-BE49-F238E27FC236}">
                <a16:creationId xmlns:a16="http://schemas.microsoft.com/office/drawing/2014/main" id="{8003D39A-515F-B748-9066-4D0D4232E3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9">
            <a:extLst>
              <a:ext uri="{FF2B5EF4-FFF2-40B4-BE49-F238E27FC236}">
                <a16:creationId xmlns:a16="http://schemas.microsoft.com/office/drawing/2014/main" id="{24D86461-611E-6A4D-9C65-BB6243AE9AFB}"/>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3" name="Text Placeholder 4">
            <a:extLst>
              <a:ext uri="{FF2B5EF4-FFF2-40B4-BE49-F238E27FC236}">
                <a16:creationId xmlns:a16="http://schemas.microsoft.com/office/drawing/2014/main" id="{FC51B643-615E-CB46-B2BC-C7948026B4D5}"/>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84023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MRC-Accent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userDrawn="1">
            <p:ph type="title" hasCustomPrompt="1"/>
          </p:nvPr>
        </p:nvSpPr>
        <p:spPr/>
        <p:txBody>
          <a:bodyPr/>
          <a:lstStyle>
            <a:lvl1pPr>
              <a:defRPr/>
            </a:lvl1pPr>
          </a:lstStyle>
          <a:p>
            <a:r>
              <a:rPr lang="en-US"/>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userDrawn="1">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FDC25CE6-E01F-8043-BB6D-93E510688B66}"/>
              </a:ext>
            </a:extLst>
          </p:cNvPr>
          <p:cNvSpPr>
            <a:spLocks noGrp="1"/>
          </p:cNvSpPr>
          <p:nvPr userDrawn="1">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Tree>
    <p:extLst>
      <p:ext uri="{BB962C8B-B14F-4D97-AF65-F5344CB8AC3E}">
        <p14:creationId xmlns:p14="http://schemas.microsoft.com/office/powerpoint/2010/main" val="295434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MRC-VertAccent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riangle 2">
            <a:extLst>
              <a:ext uri="{FF2B5EF4-FFF2-40B4-BE49-F238E27FC236}">
                <a16:creationId xmlns:a16="http://schemas.microsoft.com/office/drawing/2014/main" id="{F3263E29-9E1C-493A-A2D2-E7BE5D577315}"/>
              </a:ext>
            </a:extLst>
          </p:cNvPr>
          <p:cNvSpPr/>
          <p:nvPr userDrawn="1"/>
        </p:nvSpPr>
        <p:spPr>
          <a:xfrm rot="16200000">
            <a:off x="9973973" y="4656857"/>
            <a:ext cx="3284473" cy="112679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9615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MRC-VertAccentG">
    <p:spTree>
      <p:nvGrpSpPr>
        <p:cNvPr id="1" name=""/>
        <p:cNvGrpSpPr/>
        <p:nvPr/>
      </p:nvGrpSpPr>
      <p:grpSpPr>
        <a:xfrm>
          <a:off x="0" y="0"/>
          <a:ext cx="0" cy="0"/>
          <a:chOff x="0" y="0"/>
          <a:chExt cx="0" cy="0"/>
        </a:xfrm>
      </p:grpSpPr>
      <p:sp>
        <p:nvSpPr>
          <p:cNvPr id="13" name="Triangle 2">
            <a:extLst>
              <a:ext uri="{FF2B5EF4-FFF2-40B4-BE49-F238E27FC236}">
                <a16:creationId xmlns:a16="http://schemas.microsoft.com/office/drawing/2014/main" id="{FF591886-AF03-42AF-8A26-2D3B8380285C}"/>
              </a:ext>
            </a:extLst>
          </p:cNvPr>
          <p:cNvSpPr/>
          <p:nvPr userDrawn="1"/>
        </p:nvSpPr>
        <p:spPr>
          <a:xfrm rot="16200000">
            <a:off x="9996801" y="4674396"/>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4" name="Straight Connector 3">
            <a:extLst>
              <a:ext uri="{FF2B5EF4-FFF2-40B4-BE49-F238E27FC236}">
                <a16:creationId xmlns:a16="http://schemas.microsoft.com/office/drawing/2014/main" id="{CE153054-C8FF-4104-8462-46034C4F0B2C}"/>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07E23992-20C7-432B-8B30-119875893CBE}"/>
              </a:ext>
            </a:extLst>
          </p:cNvPr>
          <p:cNvGrpSpPr/>
          <p:nvPr userDrawn="1"/>
        </p:nvGrpSpPr>
        <p:grpSpPr>
          <a:xfrm>
            <a:off x="10172700" y="1"/>
            <a:ext cx="2019301" cy="6858000"/>
            <a:chOff x="11053867" y="0"/>
            <a:chExt cx="1138133" cy="12152555"/>
          </a:xfrm>
        </p:grpSpPr>
        <p:sp>
          <p:nvSpPr>
            <p:cNvPr id="7" name="Triangle 2">
              <a:extLst>
                <a:ext uri="{FF2B5EF4-FFF2-40B4-BE49-F238E27FC236}">
                  <a16:creationId xmlns:a16="http://schemas.microsoft.com/office/drawing/2014/main" id="{C4E637EA-C8F1-4142-9840-8F2C836C820B}"/>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 name="Triangle 2">
              <a:extLst>
                <a:ext uri="{FF2B5EF4-FFF2-40B4-BE49-F238E27FC236}">
                  <a16:creationId xmlns:a16="http://schemas.microsoft.com/office/drawing/2014/main" id="{654A479C-A764-4306-9C9C-C47444714B67}"/>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Triangle 2">
              <a:extLst>
                <a:ext uri="{FF2B5EF4-FFF2-40B4-BE49-F238E27FC236}">
                  <a16:creationId xmlns:a16="http://schemas.microsoft.com/office/drawing/2014/main" id="{E88E60D8-5FC0-4891-AD2A-2F3490729F82}"/>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 name="Title 1">
            <a:extLst>
              <a:ext uri="{FF2B5EF4-FFF2-40B4-BE49-F238E27FC236}">
                <a16:creationId xmlns:a16="http://schemas.microsoft.com/office/drawing/2014/main" id="{BD4BE884-C73C-4F54-BB25-E5A6E320D649}"/>
              </a:ext>
            </a:extLst>
          </p:cNvPr>
          <p:cNvSpPr>
            <a:spLocks noGrp="1"/>
          </p:cNvSpPr>
          <p:nvPr>
            <p:ph type="title" hasCustomPrompt="1"/>
          </p:nvPr>
        </p:nvSpPr>
        <p:spPr/>
        <p:txBody>
          <a:bodyPr/>
          <a:lstStyle>
            <a:lvl1pPr>
              <a:defRPr/>
            </a:lvl1pPr>
          </a:lstStyle>
          <a:p>
            <a:r>
              <a:rPr lang="en-US"/>
              <a:t>Click to edit slide header</a:t>
            </a:r>
          </a:p>
        </p:txBody>
      </p:sp>
      <p:sp>
        <p:nvSpPr>
          <p:cNvPr id="3" name="Slide Number Placeholder 2">
            <a:extLst>
              <a:ext uri="{FF2B5EF4-FFF2-40B4-BE49-F238E27FC236}">
                <a16:creationId xmlns:a16="http://schemas.microsoft.com/office/drawing/2014/main" id="{837CDBDE-3D05-46F3-AB6E-4C1756CD0CC7}"/>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2" name="Text Placeholder 4">
            <a:extLst>
              <a:ext uri="{FF2B5EF4-FFF2-40B4-BE49-F238E27FC236}">
                <a16:creationId xmlns:a16="http://schemas.microsoft.com/office/drawing/2014/main" id="{8A8B5695-C875-4041-9121-2528CF8DE306}"/>
              </a:ext>
            </a:extLst>
          </p:cNvPr>
          <p:cNvSpPr>
            <a:spLocks noGrp="1"/>
          </p:cNvSpPr>
          <p:nvPr>
            <p:ph type="body" sz="quarter" idx="11"/>
          </p:nvPr>
        </p:nvSpPr>
        <p:spPr>
          <a:xfrm>
            <a:off x="609600" y="1313099"/>
            <a:ext cx="9763125" cy="5160170"/>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pic>
        <p:nvPicPr>
          <p:cNvPr id="15" name="Graphic 14">
            <a:extLst>
              <a:ext uri="{FF2B5EF4-FFF2-40B4-BE49-F238E27FC236}">
                <a16:creationId xmlns:a16="http://schemas.microsoft.com/office/drawing/2014/main" id="{7561CCC5-8589-428D-AC6A-6B89E6B5F3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411419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MRC-Standou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6"/>
              </a:gs>
              <a:gs pos="100000">
                <a:schemeClr val="accent5"/>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a:t>Click desired content icon to add </a:t>
            </a:r>
          </a:p>
        </p:txBody>
      </p:sp>
      <p:sp>
        <p:nvSpPr>
          <p:cNvPr id="10" name="Slide Number Placeholder 9">
            <a:extLst>
              <a:ext uri="{FF2B5EF4-FFF2-40B4-BE49-F238E27FC236}">
                <a16:creationId xmlns:a16="http://schemas.microsoft.com/office/drawing/2014/main" id="{FC3AE597-52E1-FD47-A00F-A8F9CCB04FF1}"/>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3" name="Text Placeholder 2">
            <a:extLst>
              <a:ext uri="{FF2B5EF4-FFF2-40B4-BE49-F238E27FC236}">
                <a16:creationId xmlns:a16="http://schemas.microsoft.com/office/drawing/2014/main" id="{4471F453-F7A6-1D41-B8E6-BB3A83ADCB05}"/>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
        <p:nvSpPr>
          <p:cNvPr id="14" name="Title 6">
            <a:extLst>
              <a:ext uri="{FF2B5EF4-FFF2-40B4-BE49-F238E27FC236}">
                <a16:creationId xmlns:a16="http://schemas.microsoft.com/office/drawing/2014/main" id="{72399AF3-A97C-4F7F-8F9D-025BB5FE06CF}"/>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a:t>Click to edit slide header</a:t>
            </a:r>
          </a:p>
        </p:txBody>
      </p:sp>
      <p:cxnSp>
        <p:nvCxnSpPr>
          <p:cNvPr id="15" name="Straight Connector 14">
            <a:extLst>
              <a:ext uri="{FF2B5EF4-FFF2-40B4-BE49-F238E27FC236}">
                <a16:creationId xmlns:a16="http://schemas.microsoft.com/office/drawing/2014/main" id="{F2F4FBB9-ACA7-4248-B79C-D271A0E9266E}"/>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44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MRC-Standou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FAE9E-607B-9A44-8FA4-924621F838D9}"/>
              </a:ext>
            </a:extLst>
          </p:cNvPr>
          <p:cNvSpPr/>
          <p:nvPr userDrawn="1"/>
        </p:nvSpPr>
        <p:spPr>
          <a:xfrm flipH="1">
            <a:off x="433646" y="473637"/>
            <a:ext cx="11358882" cy="5979425"/>
          </a:xfrm>
          <a:prstGeom prst="rect">
            <a:avLst/>
          </a:prstGeom>
          <a:solidFill>
            <a:schemeClr val="bg1"/>
          </a:solidFill>
          <a:ln>
            <a:noFill/>
          </a:ln>
          <a:effectLst>
            <a:outerShdw blurRad="165100" sx="101000" sy="101000" algn="c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pic>
        <p:nvPicPr>
          <p:cNvPr id="9" name="Picture 8">
            <a:extLst>
              <a:ext uri="{FF2B5EF4-FFF2-40B4-BE49-F238E27FC236}">
                <a16:creationId xmlns:a16="http://schemas.microsoft.com/office/drawing/2014/main" id="{20306381-28A9-3D4E-A598-F66168615F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368" y="4727435"/>
            <a:ext cx="1939637" cy="328487"/>
          </a:xfrm>
          <a:prstGeom prst="rect">
            <a:avLst/>
          </a:prstGeom>
        </p:spPr>
      </p:pic>
      <p:sp>
        <p:nvSpPr>
          <p:cNvPr id="11" name="Rectangle 10">
            <a:extLst>
              <a:ext uri="{FF2B5EF4-FFF2-40B4-BE49-F238E27FC236}">
                <a16:creationId xmlns:a16="http://schemas.microsoft.com/office/drawing/2014/main" id="{8E4DA0D0-0800-484A-9D5B-88573BABA0C1}"/>
              </a:ext>
            </a:extLst>
          </p:cNvPr>
          <p:cNvSpPr/>
          <p:nvPr userDrawn="1"/>
        </p:nvSpPr>
        <p:spPr>
          <a:xfrm flipH="1">
            <a:off x="433647" y="6138331"/>
            <a:ext cx="11358880" cy="316583"/>
          </a:xfrm>
          <a:prstGeom prst="rect">
            <a:avLst/>
          </a:prstGeom>
          <a:gradFill flip="none" rotWithShape="1">
            <a:gsLst>
              <a:gs pos="0">
                <a:schemeClr val="accent1"/>
              </a:gs>
              <a:gs pos="100000">
                <a:schemeClr val="tx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Content Placeholder 4">
            <a:extLst>
              <a:ext uri="{FF2B5EF4-FFF2-40B4-BE49-F238E27FC236}">
                <a16:creationId xmlns:a16="http://schemas.microsoft.com/office/drawing/2014/main" id="{0A5EA744-DC87-4547-9022-7EA504BC1124}"/>
              </a:ext>
            </a:extLst>
          </p:cNvPr>
          <p:cNvSpPr>
            <a:spLocks noGrp="1"/>
          </p:cNvSpPr>
          <p:nvPr>
            <p:ph sz="quarter" idx="12" hasCustomPrompt="1"/>
          </p:nvPr>
        </p:nvSpPr>
        <p:spPr>
          <a:xfrm>
            <a:off x="6261423" y="1682210"/>
            <a:ext cx="5138097" cy="4067426"/>
          </a:xfrm>
          <a:prstGeom prst="rect">
            <a:avLst/>
          </a:prstGeom>
          <a:noFill/>
        </p:spPr>
        <p:txBody>
          <a:bodyPr/>
          <a:lstStyle>
            <a:lvl1pPr marL="7937" indent="0">
              <a:buNone/>
              <a:defRPr/>
            </a:lvl1pPr>
          </a:lstStyle>
          <a:p>
            <a:pPr lvl="0"/>
            <a:r>
              <a:rPr lang="en-US"/>
              <a:t>Click desired content icon to add </a:t>
            </a:r>
          </a:p>
        </p:txBody>
      </p:sp>
      <p:sp>
        <p:nvSpPr>
          <p:cNvPr id="10" name="Slide Number Placeholder 9">
            <a:extLst>
              <a:ext uri="{FF2B5EF4-FFF2-40B4-BE49-F238E27FC236}">
                <a16:creationId xmlns:a16="http://schemas.microsoft.com/office/drawing/2014/main" id="{23D8F1CC-18D5-7340-8204-57DEA4C0BABE}"/>
              </a:ext>
            </a:extLst>
          </p:cNvPr>
          <p:cNvSpPr>
            <a:spLocks noGrp="1"/>
          </p:cNvSpPr>
          <p:nvPr>
            <p:ph type="sldNum" sz="quarter" idx="10"/>
          </p:nvPr>
        </p:nvSpPr>
        <p:spPr>
          <a:xfrm>
            <a:off x="11330504" y="6138329"/>
            <a:ext cx="462023" cy="314733"/>
          </a:xfrm>
        </p:spPr>
        <p:txBody>
          <a:bodyPr/>
          <a:lstStyle/>
          <a:p>
            <a:fld id="{48F63A3B-78C7-47BE-AE5E-E10140E04643}" type="slidenum">
              <a:rPr lang="en-US" smtClean="0">
                <a:latin typeface="Arial" charset="0"/>
                <a:cs typeface="Arial" charset="0"/>
              </a:rPr>
              <a:pPr/>
              <a:t>‹#›</a:t>
            </a:fld>
            <a:endParaRPr lang="en-US" dirty="0"/>
          </a:p>
        </p:txBody>
      </p:sp>
      <p:sp>
        <p:nvSpPr>
          <p:cNvPr id="12" name="Title 6">
            <a:extLst>
              <a:ext uri="{FF2B5EF4-FFF2-40B4-BE49-F238E27FC236}">
                <a16:creationId xmlns:a16="http://schemas.microsoft.com/office/drawing/2014/main" id="{232755C8-337A-5E48-8DFC-AD00ADE306CA}"/>
              </a:ext>
            </a:extLst>
          </p:cNvPr>
          <p:cNvSpPr>
            <a:spLocks noGrp="1"/>
          </p:cNvSpPr>
          <p:nvPr>
            <p:ph type="title" hasCustomPrompt="1"/>
          </p:nvPr>
        </p:nvSpPr>
        <p:spPr>
          <a:xfrm>
            <a:off x="880025" y="721816"/>
            <a:ext cx="10662033" cy="720785"/>
          </a:xfrm>
        </p:spPr>
        <p:txBody>
          <a:bodyPr>
            <a:normAutofit/>
          </a:bodyPr>
          <a:lstStyle>
            <a:lvl1pPr>
              <a:defRPr sz="3200"/>
            </a:lvl1pPr>
          </a:lstStyle>
          <a:p>
            <a:r>
              <a:rPr lang="en-US"/>
              <a:t>Click to edit slide header</a:t>
            </a:r>
          </a:p>
        </p:txBody>
      </p:sp>
      <p:cxnSp>
        <p:nvCxnSpPr>
          <p:cNvPr id="13" name="Straight Connector 12">
            <a:extLst>
              <a:ext uri="{FF2B5EF4-FFF2-40B4-BE49-F238E27FC236}">
                <a16:creationId xmlns:a16="http://schemas.microsoft.com/office/drawing/2014/main" id="{42B0C67F-4491-8F42-998B-6030306C9C30}"/>
              </a:ext>
            </a:extLst>
          </p:cNvPr>
          <p:cNvCxnSpPr>
            <a:cxnSpLocks/>
          </p:cNvCxnSpPr>
          <p:nvPr userDrawn="1"/>
        </p:nvCxnSpPr>
        <p:spPr>
          <a:xfrm>
            <a:off x="920368" y="1442601"/>
            <a:ext cx="1087215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B216B15B-8709-CE49-A6C5-0B5294E3A05A}"/>
              </a:ext>
            </a:extLst>
          </p:cNvPr>
          <p:cNvSpPr>
            <a:spLocks noGrp="1"/>
          </p:cNvSpPr>
          <p:nvPr>
            <p:ph type="body" sz="quarter" idx="13"/>
          </p:nvPr>
        </p:nvSpPr>
        <p:spPr>
          <a:xfrm>
            <a:off x="880025" y="1682750"/>
            <a:ext cx="5247725" cy="4067175"/>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9674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MRC-VisualHead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B7AF4-A4EE-406F-BC04-DD07D881381C}"/>
              </a:ext>
            </a:extLst>
          </p:cNvPr>
          <p:cNvGrpSpPr/>
          <p:nvPr userDrawn="1"/>
        </p:nvGrpSpPr>
        <p:grpSpPr>
          <a:xfrm>
            <a:off x="0" y="-7075"/>
            <a:ext cx="12192000" cy="1726718"/>
            <a:chOff x="0" y="-7075"/>
            <a:chExt cx="12192000" cy="1726718"/>
          </a:xfrm>
        </p:grpSpPr>
        <p:grpSp>
          <p:nvGrpSpPr>
            <p:cNvPr id="8" name="Group 7">
              <a:extLst>
                <a:ext uri="{FF2B5EF4-FFF2-40B4-BE49-F238E27FC236}">
                  <a16:creationId xmlns:a16="http://schemas.microsoft.com/office/drawing/2014/main" id="{5F9C358B-302D-E249-B1AA-115071C189BF}"/>
                </a:ext>
              </a:extLst>
            </p:cNvPr>
            <p:cNvGrpSpPr/>
            <p:nvPr userDrawn="1"/>
          </p:nvGrpSpPr>
          <p:grpSpPr>
            <a:xfrm>
              <a:off x="0" y="-7075"/>
              <a:ext cx="12192000" cy="1726718"/>
              <a:chOff x="0" y="-7075"/>
              <a:chExt cx="12192000" cy="1726718"/>
            </a:xfrm>
          </p:grpSpPr>
          <p:sp>
            <p:nvSpPr>
              <p:cNvPr id="15" name="Triangle 2">
                <a:extLst>
                  <a:ext uri="{FF2B5EF4-FFF2-40B4-BE49-F238E27FC236}">
                    <a16:creationId xmlns:a16="http://schemas.microsoft.com/office/drawing/2014/main" id="{DFE8021B-2BBB-8545-9361-2234878EABCB}"/>
                  </a:ext>
                </a:extLst>
              </p:cNvPr>
              <p:cNvSpPr/>
              <p:nvPr userDrawn="1"/>
            </p:nvSpPr>
            <p:spPr>
              <a:xfrm flipH="1" flipV="1">
                <a:off x="22302" y="453074"/>
                <a:ext cx="12169697" cy="110891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Lst>
                <a:ahLst/>
                <a:cxnLst>
                  <a:cxn ang="0">
                    <a:pos x="connsiteX0" y="connsiteY0"/>
                  </a:cxn>
                  <a:cxn ang="0">
                    <a:pos x="connsiteX1" y="connsiteY1"/>
                  </a:cxn>
                  <a:cxn ang="0">
                    <a:pos x="connsiteX2" y="connsiteY2"/>
                  </a:cxn>
                  <a:cxn ang="0">
                    <a:pos x="connsiteX3" y="connsiteY3"/>
                  </a:cxn>
                </a:cxnLst>
                <a:rect l="l" t="t" r="r" b="b"/>
                <a:pathLst>
                  <a:path w="15833641" h="769257">
                    <a:moveTo>
                      <a:pt x="0" y="769257"/>
                    </a:moveTo>
                    <a:lnTo>
                      <a:pt x="0" y="0"/>
                    </a:lnTo>
                    <a:cubicBezTo>
                      <a:pt x="58555" y="6406"/>
                      <a:pt x="10555761" y="476383"/>
                      <a:pt x="15833641" y="769257"/>
                    </a:cubicBezTo>
                    <a:lnTo>
                      <a:pt x="0" y="769257"/>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6" name="Rectangle 5">
                <a:extLst>
                  <a:ext uri="{FF2B5EF4-FFF2-40B4-BE49-F238E27FC236}">
                    <a16:creationId xmlns:a16="http://schemas.microsoft.com/office/drawing/2014/main" id="{CB6A0315-98F3-AE4A-BB8D-AA113977724A}"/>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F0D09261-B8FB-8B4C-8BA4-04CD3EC347C3}"/>
                  </a:ext>
                </a:extLst>
              </p:cNvPr>
              <p:cNvSpPr/>
              <p:nvPr userDrawn="1"/>
            </p:nvSpPr>
            <p:spPr>
              <a:xfrm>
                <a:off x="5902532" y="-7075"/>
                <a:ext cx="628946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468" h="1303658">
                    <a:moveTo>
                      <a:pt x="2762959" y="2087"/>
                    </a:moveTo>
                    <a:cubicBezTo>
                      <a:pt x="2756249" y="10249"/>
                      <a:pt x="5089236" y="-2389"/>
                      <a:pt x="6289468" y="415"/>
                    </a:cubicBezTo>
                    <a:lnTo>
                      <a:pt x="6285700" y="861012"/>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030CDA22-CB53-40B2-AA1B-7ABD1639D3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4829" y="191318"/>
              <a:ext cx="513817" cy="523512"/>
            </a:xfrm>
            <a:prstGeom prst="rect">
              <a:avLst/>
            </a:prstGeom>
          </p:spPr>
        </p:pic>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54180" y="364020"/>
            <a:ext cx="5772546" cy="508407"/>
          </a:xfrm>
        </p:spPr>
        <p:txBody>
          <a:bodyPr anchor="t">
            <a:noAutofit/>
          </a:bodyPr>
          <a:lstStyle>
            <a:lvl1pPr>
              <a:lnSpc>
                <a:spcPts val="3960"/>
              </a:lnSpc>
              <a:spcBef>
                <a:spcPts val="0"/>
              </a:spcBef>
              <a:defRPr sz="3200">
                <a:solidFill>
                  <a:schemeClr val="bg1"/>
                </a:solidFill>
              </a:defRPr>
            </a:lvl1pPr>
          </a:lstStyle>
          <a:p>
            <a:r>
              <a:rPr lang="en-US"/>
              <a:t>Click to add slide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568638" y="865744"/>
            <a:ext cx="3472070" cy="380178"/>
          </a:xfrm>
          <a:prstGeom prst="rect">
            <a:avLst/>
          </a:prstGeom>
        </p:spPr>
        <p:txBody>
          <a:bodyPr>
            <a:noAutofit/>
          </a:bodyPr>
          <a:lstStyle>
            <a:lvl1pPr marL="7937" indent="0">
              <a:buNone/>
              <a:defRPr sz="1800" b="0">
                <a:solidFill>
                  <a:schemeClr val="accent5"/>
                </a:solidFill>
              </a:defRPr>
            </a:lvl1pPr>
          </a:lstStyle>
          <a:p>
            <a:pPr lvl="0"/>
            <a:r>
              <a:rPr lang="en-US"/>
              <a:t>Click to add sub-header</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526799" y="2269335"/>
            <a:ext cx="5349566" cy="3295849"/>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526636" y="5565184"/>
            <a:ext cx="5349729" cy="492996"/>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9" name="Slide Number Placeholder 9">
            <a:extLst>
              <a:ext uri="{FF2B5EF4-FFF2-40B4-BE49-F238E27FC236}">
                <a16:creationId xmlns:a16="http://schemas.microsoft.com/office/drawing/2014/main" id="{34291430-6A28-B44C-98B3-2DF7FFC228E7}"/>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10" name="Text Placeholder 2">
            <a:extLst>
              <a:ext uri="{FF2B5EF4-FFF2-40B4-BE49-F238E27FC236}">
                <a16:creationId xmlns:a16="http://schemas.microsoft.com/office/drawing/2014/main" id="{35B60C32-C078-A94E-B297-A27B284001D5}"/>
              </a:ext>
            </a:extLst>
          </p:cNvPr>
          <p:cNvSpPr>
            <a:spLocks noGrp="1"/>
          </p:cNvSpPr>
          <p:nvPr>
            <p:ph type="body" sz="quarter" idx="13" hasCustomPrompt="1"/>
          </p:nvPr>
        </p:nvSpPr>
        <p:spPr>
          <a:xfrm>
            <a:off x="6096000" y="2276220"/>
            <a:ext cx="5518150" cy="3788845"/>
          </a:xfrm>
          <a:prstGeom prst="rect">
            <a:avLst/>
          </a:prstGeom>
        </p:spPr>
        <p:txBody>
          <a:bodyPr/>
          <a:lstStyle>
            <a:lvl1pPr>
              <a:defRPr/>
            </a:lvl1pPr>
          </a:lstStyle>
          <a:p>
            <a:pPr lvl="0"/>
            <a:r>
              <a:rPr lang="en-US"/>
              <a:t>Click to add text</a:t>
            </a:r>
          </a:p>
        </p:txBody>
      </p:sp>
    </p:spTree>
    <p:extLst>
      <p:ext uri="{BB962C8B-B14F-4D97-AF65-F5344CB8AC3E}">
        <p14:creationId xmlns:p14="http://schemas.microsoft.com/office/powerpoint/2010/main" val="323019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MRC-Stro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F51058-59D3-435F-A086-86D9B8F8F963}"/>
              </a:ext>
            </a:extLst>
          </p:cNvPr>
          <p:cNvGrpSpPr/>
          <p:nvPr userDrawn="1"/>
        </p:nvGrpSpPr>
        <p:grpSpPr>
          <a:xfrm>
            <a:off x="3857624" y="0"/>
            <a:ext cx="8445768" cy="6858000"/>
            <a:chOff x="3857624" y="0"/>
            <a:chExt cx="8445768" cy="6858000"/>
          </a:xfrm>
        </p:grpSpPr>
        <p:sp>
          <p:nvSpPr>
            <p:cNvPr id="2" name="Rectangle 1">
              <a:extLst>
                <a:ext uri="{FF2B5EF4-FFF2-40B4-BE49-F238E27FC236}">
                  <a16:creationId xmlns:a16="http://schemas.microsoft.com/office/drawing/2014/main" id="{1A801A5F-2458-844B-8442-C0023C08E562}"/>
                </a:ext>
              </a:extLst>
            </p:cNvPr>
            <p:cNvSpPr/>
            <p:nvPr userDrawn="1"/>
          </p:nvSpPr>
          <p:spPr>
            <a:xfrm flipH="1">
              <a:off x="3857624" y="0"/>
              <a:ext cx="8436511" cy="6858000"/>
            </a:xfrm>
            <a:prstGeom prst="rect">
              <a:avLst/>
            </a:prstGeom>
            <a:gradFill flip="none" rotWithShape="1">
              <a:gsLst>
                <a:gs pos="0">
                  <a:srgbClr val="02598D"/>
                </a:gs>
                <a:gs pos="64000">
                  <a:srgbClr val="04486C"/>
                </a:gs>
                <a:gs pos="77000">
                  <a:schemeClr val="tx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Rectangle 8">
              <a:extLst>
                <a:ext uri="{FF2B5EF4-FFF2-40B4-BE49-F238E27FC236}">
                  <a16:creationId xmlns:a16="http://schemas.microsoft.com/office/drawing/2014/main" id="{4E4827A7-F56A-6141-84C2-E3401291976B}"/>
                </a:ext>
              </a:extLst>
            </p:cNvPr>
            <p:cNvSpPr/>
            <p:nvPr userDrawn="1"/>
          </p:nvSpPr>
          <p:spPr>
            <a:xfrm flipH="1">
              <a:off x="8781781" y="0"/>
              <a:ext cx="3521611" cy="6858000"/>
            </a:xfrm>
            <a:custGeom>
              <a:avLst/>
              <a:gdLst>
                <a:gd name="connsiteX0" fmla="*/ 0 w 8436511"/>
                <a:gd name="connsiteY0" fmla="*/ 0 h 6858000"/>
                <a:gd name="connsiteX1" fmla="*/ 8436511 w 8436511"/>
                <a:gd name="connsiteY1" fmla="*/ 0 h 6858000"/>
                <a:gd name="connsiteX2" fmla="*/ 8436511 w 8436511"/>
                <a:gd name="connsiteY2" fmla="*/ 6858000 h 6858000"/>
                <a:gd name="connsiteX3" fmla="*/ 0 w 8436511"/>
                <a:gd name="connsiteY3" fmla="*/ 6858000 h 6858000"/>
                <a:gd name="connsiteX4" fmla="*/ 0 w 8436511"/>
                <a:gd name="connsiteY4" fmla="*/ 0 h 6858000"/>
                <a:gd name="connsiteX0" fmla="*/ 0 w 8436511"/>
                <a:gd name="connsiteY0" fmla="*/ 0 h 6858000"/>
                <a:gd name="connsiteX1" fmla="*/ 8436511 w 8436511"/>
                <a:gd name="connsiteY1" fmla="*/ 0 h 6858000"/>
                <a:gd name="connsiteX2" fmla="*/ 3521611 w 8436511"/>
                <a:gd name="connsiteY2" fmla="*/ 6858000 h 6858000"/>
                <a:gd name="connsiteX3" fmla="*/ 0 w 8436511"/>
                <a:gd name="connsiteY3" fmla="*/ 6858000 h 6858000"/>
                <a:gd name="connsiteX4" fmla="*/ 0 w 8436511"/>
                <a:gd name="connsiteY4" fmla="*/ 0 h 6858000"/>
                <a:gd name="connsiteX0" fmla="*/ 0 w 6417211"/>
                <a:gd name="connsiteY0" fmla="*/ 0 h 6858000"/>
                <a:gd name="connsiteX1" fmla="*/ 6417211 w 6417211"/>
                <a:gd name="connsiteY1" fmla="*/ 0 h 6858000"/>
                <a:gd name="connsiteX2" fmla="*/ 3521611 w 6417211"/>
                <a:gd name="connsiteY2" fmla="*/ 6858000 h 6858000"/>
                <a:gd name="connsiteX3" fmla="*/ 0 w 6417211"/>
                <a:gd name="connsiteY3" fmla="*/ 6858000 h 6858000"/>
                <a:gd name="connsiteX4" fmla="*/ 0 w 6417211"/>
                <a:gd name="connsiteY4" fmla="*/ 0 h 6858000"/>
                <a:gd name="connsiteX0" fmla="*/ 0 w 3521611"/>
                <a:gd name="connsiteY0" fmla="*/ 0 h 6858000"/>
                <a:gd name="connsiteX1" fmla="*/ 3343811 w 3521611"/>
                <a:gd name="connsiteY1" fmla="*/ 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25400 h 6883400"/>
                <a:gd name="connsiteX1" fmla="*/ 1502311 w 3521611"/>
                <a:gd name="connsiteY1" fmla="*/ 0 h 6883400"/>
                <a:gd name="connsiteX2" fmla="*/ 3521611 w 3521611"/>
                <a:gd name="connsiteY2" fmla="*/ 6883400 h 6883400"/>
                <a:gd name="connsiteX3" fmla="*/ 0 w 3521611"/>
                <a:gd name="connsiteY3" fmla="*/ 6883400 h 6883400"/>
                <a:gd name="connsiteX4" fmla="*/ 0 w 3521611"/>
                <a:gd name="connsiteY4" fmla="*/ 25400 h 6883400"/>
                <a:gd name="connsiteX0" fmla="*/ 0 w 3521611"/>
                <a:gd name="connsiteY0" fmla="*/ 0 h 6858000"/>
                <a:gd name="connsiteX1" fmla="*/ 14007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 name="connsiteX0" fmla="*/ 0 w 3521611"/>
                <a:gd name="connsiteY0" fmla="*/ 0 h 6858000"/>
                <a:gd name="connsiteX1" fmla="*/ 1311811 w 3521611"/>
                <a:gd name="connsiteY1" fmla="*/ 12700 h 6858000"/>
                <a:gd name="connsiteX2" fmla="*/ 3521611 w 3521611"/>
                <a:gd name="connsiteY2" fmla="*/ 6858000 h 6858000"/>
                <a:gd name="connsiteX3" fmla="*/ 0 w 3521611"/>
                <a:gd name="connsiteY3" fmla="*/ 6858000 h 6858000"/>
                <a:gd name="connsiteX4" fmla="*/ 0 w 35216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611" h="6858000">
                  <a:moveTo>
                    <a:pt x="0" y="0"/>
                  </a:moveTo>
                  <a:lnTo>
                    <a:pt x="1311811" y="12700"/>
                  </a:lnTo>
                  <a:lnTo>
                    <a:pt x="3521611" y="6858000"/>
                  </a:lnTo>
                  <a:lnTo>
                    <a:pt x="0" y="6858000"/>
                  </a:lnTo>
                  <a:lnTo>
                    <a:pt x="0" y="0"/>
                  </a:lnTo>
                  <a:close/>
                </a:path>
              </a:pathLst>
            </a:custGeom>
            <a:gradFill flip="none" rotWithShape="1">
              <a:gsLst>
                <a:gs pos="1000">
                  <a:srgbClr val="02598D"/>
                </a:gs>
                <a:gs pos="93000">
                  <a:schemeClr val="tx1"/>
                </a:gs>
              </a:gsLst>
              <a:lin ang="19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4682401" y="1051679"/>
            <a:ext cx="3847237" cy="508407"/>
          </a:xfrm>
        </p:spPr>
        <p:txBody>
          <a:bodyPr anchor="t">
            <a:noAutofit/>
          </a:bodyPr>
          <a:lstStyle>
            <a:lvl1pPr>
              <a:lnSpc>
                <a:spcPts val="3960"/>
              </a:lnSpc>
              <a:spcBef>
                <a:spcPts val="0"/>
              </a:spcBef>
              <a:defRPr sz="4000">
                <a:solidFill>
                  <a:schemeClr val="bg1"/>
                </a:solidFill>
              </a:defRPr>
            </a:lvl1pPr>
          </a:lstStyle>
          <a:p>
            <a:r>
              <a:rPr lang="en-US"/>
              <a:t>Large Header</a:t>
            </a:r>
          </a:p>
        </p:txBody>
      </p:sp>
      <p:pic>
        <p:nvPicPr>
          <p:cNvPr id="4" name="Picture 3">
            <a:extLst>
              <a:ext uri="{FF2B5EF4-FFF2-40B4-BE49-F238E27FC236}">
                <a16:creationId xmlns:a16="http://schemas.microsoft.com/office/drawing/2014/main" id="{B7BDF3F0-3660-484A-B64E-61D93D6DD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473" y="6212020"/>
            <a:ext cx="1939637" cy="328487"/>
          </a:xfrm>
          <a:prstGeom prst="rect">
            <a:avLst/>
          </a:prstGeom>
        </p:spPr>
      </p:pic>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8529638" y="1028700"/>
            <a:ext cx="2549236" cy="508407"/>
          </a:xfrm>
          <a:prstGeom prst="rect">
            <a:avLst/>
          </a:prstGeom>
        </p:spPr>
        <p:txBody>
          <a:bodyPr>
            <a:noAutofit/>
          </a:bodyPr>
          <a:lstStyle>
            <a:lvl1pPr marL="7937" indent="0">
              <a:lnSpc>
                <a:spcPts val="1560"/>
              </a:lnSpc>
              <a:spcBef>
                <a:spcPts val="400"/>
              </a:spcBef>
              <a:buNone/>
              <a:defRPr sz="1700" b="0">
                <a:solidFill>
                  <a:schemeClr val="accent5"/>
                </a:solidFill>
              </a:defRPr>
            </a:lvl1pPr>
          </a:lstStyle>
          <a:p>
            <a:pPr lvl="0"/>
            <a:r>
              <a:rPr lang="en-US"/>
              <a:t>Two Lines</a:t>
            </a:r>
          </a:p>
          <a:p>
            <a:pPr lvl="0"/>
            <a:r>
              <a:rPr lang="en-US"/>
              <a:t>Sub-header</a:t>
            </a:r>
          </a:p>
        </p:txBody>
      </p:sp>
      <p:sp>
        <p:nvSpPr>
          <p:cNvPr id="14" name="Picture Placeholder 13">
            <a:extLst>
              <a:ext uri="{FF2B5EF4-FFF2-40B4-BE49-F238E27FC236}">
                <a16:creationId xmlns:a16="http://schemas.microsoft.com/office/drawing/2014/main" id="{34590287-1402-6B4C-A6C6-16721C814436}"/>
              </a:ext>
            </a:extLst>
          </p:cNvPr>
          <p:cNvSpPr>
            <a:spLocks noGrp="1"/>
          </p:cNvSpPr>
          <p:nvPr>
            <p:ph type="pic" sz="quarter" idx="16"/>
          </p:nvPr>
        </p:nvSpPr>
        <p:spPr>
          <a:xfrm>
            <a:off x="0" y="0"/>
            <a:ext cx="3857624" cy="685800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5" name="Text Placeholder 4">
            <a:extLst>
              <a:ext uri="{FF2B5EF4-FFF2-40B4-BE49-F238E27FC236}">
                <a16:creationId xmlns:a16="http://schemas.microsoft.com/office/drawing/2014/main" id="{86CF5612-09A6-D946-BBE5-7170116C0A45}"/>
              </a:ext>
            </a:extLst>
          </p:cNvPr>
          <p:cNvSpPr>
            <a:spLocks noGrp="1"/>
          </p:cNvSpPr>
          <p:nvPr>
            <p:ph type="body" sz="quarter" idx="17"/>
          </p:nvPr>
        </p:nvSpPr>
        <p:spPr>
          <a:xfrm>
            <a:off x="4683125" y="2169268"/>
            <a:ext cx="6396038" cy="3734645"/>
          </a:xfrm>
          <a:prstGeom prst="rect">
            <a:avLst/>
          </a:prstGeom>
        </p:spPr>
        <p:txBody>
          <a:bodyPr>
            <a:normAutofit/>
          </a:bodyPr>
          <a:lstStyle>
            <a:lvl1pPr>
              <a:buClr>
                <a:schemeClr val="accent5"/>
              </a:buClr>
              <a:defRPr sz="2400">
                <a:solidFill>
                  <a:schemeClr val="bg1"/>
                </a:solidFill>
              </a:defRPr>
            </a:lvl1pPr>
            <a:lvl2pPr>
              <a:buClr>
                <a:schemeClr val="accent5"/>
              </a:buClr>
              <a:defRPr sz="2000">
                <a:solidFill>
                  <a:schemeClr val="bg1"/>
                </a:solidFill>
              </a:defRPr>
            </a:lvl2pPr>
            <a:lvl3pPr>
              <a:buClr>
                <a:schemeClr val="accent5"/>
              </a:buClr>
              <a:defRPr sz="1800">
                <a:solidFill>
                  <a:schemeClr val="bg1"/>
                </a:solidFill>
              </a:defRPr>
            </a:lvl3pPr>
            <a:lvl4pPr>
              <a:buClr>
                <a:schemeClr val="accent5"/>
              </a:buClr>
              <a:defRPr sz="1600">
                <a:solidFill>
                  <a:schemeClr val="bg1"/>
                </a:solidFill>
              </a:defRPr>
            </a:lvl4pPr>
            <a:lvl5pPr>
              <a:buClr>
                <a:schemeClr val="accent5"/>
              </a:buClr>
              <a:defRPr sz="1400">
                <a:solidFill>
                  <a:schemeClr val="bg1"/>
                </a:solidFill>
              </a:defRPr>
            </a:lvl5pPr>
          </a:lstStyle>
          <a:p>
            <a:pPr lvl="0"/>
            <a:r>
              <a:rPr lang="en-US"/>
              <a:t>Click to edit Master text styles</a:t>
            </a:r>
          </a:p>
        </p:txBody>
      </p:sp>
      <p:sp>
        <p:nvSpPr>
          <p:cNvPr id="10" name="Slide Number Placeholder 9">
            <a:extLst>
              <a:ext uri="{FF2B5EF4-FFF2-40B4-BE49-F238E27FC236}">
                <a16:creationId xmlns:a16="http://schemas.microsoft.com/office/drawing/2014/main" id="{FB09F1E9-0548-6446-B11E-60A1CECF895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13" name="Graphic 12">
            <a:extLst>
              <a:ext uri="{FF2B5EF4-FFF2-40B4-BE49-F238E27FC236}">
                <a16:creationId xmlns:a16="http://schemas.microsoft.com/office/drawing/2014/main" id="{EDA1B8C3-F52B-4714-8948-D5C28F744F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749" y="6165904"/>
            <a:ext cx="513817" cy="523512"/>
          </a:xfrm>
          <a:prstGeom prst="rect">
            <a:avLst/>
          </a:prstGeom>
        </p:spPr>
      </p:pic>
      <p:cxnSp>
        <p:nvCxnSpPr>
          <p:cNvPr id="15" name="Straight Connector 14">
            <a:extLst>
              <a:ext uri="{FF2B5EF4-FFF2-40B4-BE49-F238E27FC236}">
                <a16:creationId xmlns:a16="http://schemas.microsoft.com/office/drawing/2014/main" id="{135CF524-1A18-4433-8E1B-77D9CB5D1008}"/>
              </a:ext>
            </a:extLst>
          </p:cNvPr>
          <p:cNvCxnSpPr>
            <a:cxnSpLocks/>
          </p:cNvCxnSpPr>
          <p:nvPr userDrawn="1"/>
        </p:nvCxnSpPr>
        <p:spPr>
          <a:xfrm>
            <a:off x="722260" y="178077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6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MRC-Highlight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7C5577-D42E-4B39-8A80-7AAF9E230FB4}"/>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C2F7D4E3-A719-4F84-A966-F8111C85165A}"/>
              </a:ext>
            </a:extLst>
          </p:cNvPr>
          <p:cNvGrpSpPr/>
          <p:nvPr userDrawn="1"/>
        </p:nvGrpSpPr>
        <p:grpSpPr>
          <a:xfrm>
            <a:off x="-3175" y="5912686"/>
            <a:ext cx="12195175" cy="945314"/>
            <a:chOff x="-3586" y="5730465"/>
            <a:chExt cx="12195175" cy="1138133"/>
          </a:xfrm>
        </p:grpSpPr>
        <p:sp>
          <p:nvSpPr>
            <p:cNvPr id="21" name="Triangle 2">
              <a:extLst>
                <a:ext uri="{FF2B5EF4-FFF2-40B4-BE49-F238E27FC236}">
                  <a16:creationId xmlns:a16="http://schemas.microsoft.com/office/drawing/2014/main" id="{BA37C194-FB44-41D6-9512-AD8644F23258}"/>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866F58A-21A2-43C9-8745-5374FF86EA73}"/>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9" name="Triangle 2">
              <a:extLst>
                <a:ext uri="{FF2B5EF4-FFF2-40B4-BE49-F238E27FC236}">
                  <a16:creationId xmlns:a16="http://schemas.microsoft.com/office/drawing/2014/main" id="{74200CBB-F602-46E6-AC3B-388FBECD2F0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A86D9AEF-E0CB-4294-B826-146CB6E71D79}"/>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1" name="Title 6">
            <a:extLst>
              <a:ext uri="{FF2B5EF4-FFF2-40B4-BE49-F238E27FC236}">
                <a16:creationId xmlns:a16="http://schemas.microsoft.com/office/drawing/2014/main" id="{709EBF6D-2C81-4C38-B4B8-6A481B0CBA91}"/>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a:t>Case Study</a:t>
            </a:r>
          </a:p>
        </p:txBody>
      </p:sp>
      <p:pic>
        <p:nvPicPr>
          <p:cNvPr id="32" name="Picture 31">
            <a:extLst>
              <a:ext uri="{FF2B5EF4-FFF2-40B4-BE49-F238E27FC236}">
                <a16:creationId xmlns:a16="http://schemas.microsoft.com/office/drawing/2014/main" id="{8E689A84-414D-4470-B338-164A2B20F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3" name="Text Placeholder 5">
            <a:extLst>
              <a:ext uri="{FF2B5EF4-FFF2-40B4-BE49-F238E27FC236}">
                <a16:creationId xmlns:a16="http://schemas.microsoft.com/office/drawing/2014/main" id="{D35A9ABA-6CE4-4951-A746-4191D7C772EC}"/>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4" name="Text Placeholder 11">
            <a:extLst>
              <a:ext uri="{FF2B5EF4-FFF2-40B4-BE49-F238E27FC236}">
                <a16:creationId xmlns:a16="http://schemas.microsoft.com/office/drawing/2014/main" id="{AD6B8E59-4ACE-45EC-89BF-3390D1446F29}"/>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a:t>Project Highlights</a:t>
            </a:r>
          </a:p>
        </p:txBody>
      </p:sp>
      <p:sp>
        <p:nvSpPr>
          <p:cNvPr id="35" name="Picture Placeholder 16">
            <a:extLst>
              <a:ext uri="{FF2B5EF4-FFF2-40B4-BE49-F238E27FC236}">
                <a16:creationId xmlns:a16="http://schemas.microsoft.com/office/drawing/2014/main" id="{C96F806F-46B9-4032-B960-B52EF6B253AD}"/>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6" name="Text Placeholder 5">
            <a:extLst>
              <a:ext uri="{FF2B5EF4-FFF2-40B4-BE49-F238E27FC236}">
                <a16:creationId xmlns:a16="http://schemas.microsoft.com/office/drawing/2014/main" id="{6FE458CB-7595-4E17-961C-E33E75DBC761}"/>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37" name="Slide Number Placeholder 9">
            <a:extLst>
              <a:ext uri="{FF2B5EF4-FFF2-40B4-BE49-F238E27FC236}">
                <a16:creationId xmlns:a16="http://schemas.microsoft.com/office/drawing/2014/main" id="{E593590E-ED4B-4933-B21D-3008728FA202}"/>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cxnSp>
        <p:nvCxnSpPr>
          <p:cNvPr id="38" name="Straight Connector 37">
            <a:extLst>
              <a:ext uri="{FF2B5EF4-FFF2-40B4-BE49-F238E27FC236}">
                <a16:creationId xmlns:a16="http://schemas.microsoft.com/office/drawing/2014/main" id="{DBEA6E1C-CD50-4553-BF67-55596D60B618}"/>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8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MRC-Highlight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D56044D-92CC-4932-8793-6EBAEA06C141}"/>
              </a:ext>
            </a:extLst>
          </p:cNvPr>
          <p:cNvSpPr/>
          <p:nvPr userDrawn="1"/>
        </p:nvSpPr>
        <p:spPr>
          <a:xfrm>
            <a:off x="7772400" y="0"/>
            <a:ext cx="4419600" cy="6858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A43B638-2290-46F9-BE79-29046FC7F071}"/>
              </a:ext>
            </a:extLst>
          </p:cNvPr>
          <p:cNvGrpSpPr/>
          <p:nvPr userDrawn="1"/>
        </p:nvGrpSpPr>
        <p:grpSpPr>
          <a:xfrm>
            <a:off x="-3175" y="5912686"/>
            <a:ext cx="12195175" cy="954839"/>
            <a:chOff x="-3175" y="5719867"/>
            <a:chExt cx="12195175" cy="1138133"/>
          </a:xfrm>
        </p:grpSpPr>
        <p:sp>
          <p:nvSpPr>
            <p:cNvPr id="23" name="Triangle 2">
              <a:extLst>
                <a:ext uri="{FF2B5EF4-FFF2-40B4-BE49-F238E27FC236}">
                  <a16:creationId xmlns:a16="http://schemas.microsoft.com/office/drawing/2014/main" id="{DAEA4A6F-5401-4CC2-A3B0-AA63886CC56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0" name="Triangle 2">
              <a:extLst>
                <a:ext uri="{FF2B5EF4-FFF2-40B4-BE49-F238E27FC236}">
                  <a16:creationId xmlns:a16="http://schemas.microsoft.com/office/drawing/2014/main" id="{459E57D6-1DC7-4872-8DD2-82C3BF2AB8C3}"/>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8406DCA3-F6B9-42BA-BAB9-137FB00EFC5D}"/>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1852B0E5-3134-4937-8BDC-DC0D38A81EF6}"/>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3" name="Slide Number Placeholder 9">
            <a:extLst>
              <a:ext uri="{FF2B5EF4-FFF2-40B4-BE49-F238E27FC236}">
                <a16:creationId xmlns:a16="http://schemas.microsoft.com/office/drawing/2014/main" id="{A5613D93-6F9F-4851-8CCF-6AFF0D73B22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34" name="Picture 33">
            <a:extLst>
              <a:ext uri="{FF2B5EF4-FFF2-40B4-BE49-F238E27FC236}">
                <a16:creationId xmlns:a16="http://schemas.microsoft.com/office/drawing/2014/main" id="{57777C84-D00A-4FFF-949D-8141E32798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148" y="6318375"/>
            <a:ext cx="1661818" cy="281437"/>
          </a:xfrm>
          <a:prstGeom prst="rect">
            <a:avLst/>
          </a:prstGeom>
        </p:spPr>
      </p:pic>
      <p:sp>
        <p:nvSpPr>
          <p:cNvPr id="35" name="Title 6">
            <a:extLst>
              <a:ext uri="{FF2B5EF4-FFF2-40B4-BE49-F238E27FC236}">
                <a16:creationId xmlns:a16="http://schemas.microsoft.com/office/drawing/2014/main" id="{165D2D2F-7745-4013-A97A-F3EAC453F13E}"/>
              </a:ext>
            </a:extLst>
          </p:cNvPr>
          <p:cNvSpPr>
            <a:spLocks noGrp="1"/>
          </p:cNvSpPr>
          <p:nvPr>
            <p:ph type="title" hasCustomPrompt="1"/>
          </p:nvPr>
        </p:nvSpPr>
        <p:spPr>
          <a:xfrm>
            <a:off x="627139" y="289800"/>
            <a:ext cx="6470072" cy="953154"/>
          </a:xfrm>
        </p:spPr>
        <p:txBody>
          <a:bodyPr anchor="t">
            <a:noAutofit/>
          </a:bodyPr>
          <a:lstStyle>
            <a:lvl1pPr>
              <a:lnSpc>
                <a:spcPct val="100000"/>
              </a:lnSpc>
              <a:spcBef>
                <a:spcPts val="0"/>
              </a:spcBef>
              <a:defRPr sz="2800"/>
            </a:lvl1pPr>
          </a:lstStyle>
          <a:p>
            <a:r>
              <a:rPr lang="en-US"/>
              <a:t>Case Study</a:t>
            </a:r>
          </a:p>
        </p:txBody>
      </p:sp>
      <p:sp>
        <p:nvSpPr>
          <p:cNvPr id="36" name="Text Placeholder 5">
            <a:extLst>
              <a:ext uri="{FF2B5EF4-FFF2-40B4-BE49-F238E27FC236}">
                <a16:creationId xmlns:a16="http://schemas.microsoft.com/office/drawing/2014/main" id="{2D324BD1-7902-4F3E-8B34-8D7E7637CFB5}"/>
              </a:ext>
            </a:extLst>
          </p:cNvPr>
          <p:cNvSpPr>
            <a:spLocks noGrp="1"/>
          </p:cNvSpPr>
          <p:nvPr>
            <p:ph type="body" sz="quarter" idx="13"/>
          </p:nvPr>
        </p:nvSpPr>
        <p:spPr>
          <a:xfrm>
            <a:off x="609600" y="4463638"/>
            <a:ext cx="6466592" cy="1330399"/>
          </a:xfrm>
          <a:prstGeom prst="rect">
            <a:avLst/>
          </a:prstGeom>
          <a:noFill/>
        </p:spPr>
        <p:txBody>
          <a:bodyPr lIns="91440"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Click to edit Master text styles</a:t>
            </a:r>
          </a:p>
        </p:txBody>
      </p:sp>
      <p:sp>
        <p:nvSpPr>
          <p:cNvPr id="37" name="Text Placeholder 11">
            <a:extLst>
              <a:ext uri="{FF2B5EF4-FFF2-40B4-BE49-F238E27FC236}">
                <a16:creationId xmlns:a16="http://schemas.microsoft.com/office/drawing/2014/main" id="{E9D3B5F9-0D0E-4300-B1E4-224390BF19FC}"/>
              </a:ext>
            </a:extLst>
          </p:cNvPr>
          <p:cNvSpPr>
            <a:spLocks noGrp="1"/>
          </p:cNvSpPr>
          <p:nvPr>
            <p:ph type="body" sz="quarter" idx="14" hasCustomPrompt="1"/>
          </p:nvPr>
        </p:nvSpPr>
        <p:spPr>
          <a:xfrm>
            <a:off x="8179725" y="315426"/>
            <a:ext cx="2549236" cy="301336"/>
          </a:xfrm>
          <a:prstGeom prst="rect">
            <a:avLst/>
          </a:prstGeom>
        </p:spPr>
        <p:txBody>
          <a:bodyPr>
            <a:noAutofit/>
          </a:bodyPr>
          <a:lstStyle>
            <a:lvl1pPr marL="7937" indent="0">
              <a:buNone/>
              <a:defRPr sz="1800" b="1">
                <a:solidFill>
                  <a:schemeClr val="tx1"/>
                </a:solidFill>
              </a:defRPr>
            </a:lvl1pPr>
          </a:lstStyle>
          <a:p>
            <a:pPr lvl="0"/>
            <a:r>
              <a:rPr lang="en-US"/>
              <a:t>Project Highlights</a:t>
            </a:r>
          </a:p>
        </p:txBody>
      </p:sp>
      <p:sp>
        <p:nvSpPr>
          <p:cNvPr id="38" name="Picture Placeholder 16">
            <a:extLst>
              <a:ext uri="{FF2B5EF4-FFF2-40B4-BE49-F238E27FC236}">
                <a16:creationId xmlns:a16="http://schemas.microsoft.com/office/drawing/2014/main" id="{5ED2EC65-1323-4504-BB00-E0624EF82438}"/>
              </a:ext>
            </a:extLst>
          </p:cNvPr>
          <p:cNvSpPr>
            <a:spLocks noGrp="1"/>
          </p:cNvSpPr>
          <p:nvPr>
            <p:ph type="pic" sz="quarter" idx="15"/>
          </p:nvPr>
        </p:nvSpPr>
        <p:spPr>
          <a:xfrm>
            <a:off x="604515" y="1407272"/>
            <a:ext cx="6470650" cy="2952540"/>
          </a:xfrm>
          <a:prstGeom prst="rect">
            <a:avLst/>
          </a:pr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
        <p:nvSpPr>
          <p:cNvPr id="39" name="Text Placeholder 5">
            <a:extLst>
              <a:ext uri="{FF2B5EF4-FFF2-40B4-BE49-F238E27FC236}">
                <a16:creationId xmlns:a16="http://schemas.microsoft.com/office/drawing/2014/main" id="{F5558205-F9F9-43E3-B985-79C0C41FA921}"/>
              </a:ext>
            </a:extLst>
          </p:cNvPr>
          <p:cNvSpPr>
            <a:spLocks noGrp="1"/>
          </p:cNvSpPr>
          <p:nvPr>
            <p:ph type="body" sz="quarter" idx="16" hasCustomPrompt="1"/>
          </p:nvPr>
        </p:nvSpPr>
        <p:spPr>
          <a:xfrm>
            <a:off x="8179724" y="945314"/>
            <a:ext cx="3584121" cy="4101540"/>
          </a:xfrm>
          <a:prstGeom prst="rect">
            <a:avLst/>
          </a:prstGeom>
          <a:noFill/>
        </p:spPr>
        <p:txBody>
          <a:bodyPr numCol="1" spcCol="365760">
            <a:noAutofit/>
          </a:bodyPr>
          <a:lstStyle>
            <a:lvl1pPr marL="350837" indent="-342900">
              <a:lnSpc>
                <a:spcPct val="100000"/>
              </a:lnSpc>
              <a:spcAft>
                <a:spcPts val="600"/>
              </a:spcAft>
              <a:buClr>
                <a:schemeClr val="tx2"/>
              </a:buClr>
              <a:buFont typeface="Arial" panose="020B0604020202020204" pitchFamily="34" charset="0"/>
              <a:buChar char="•"/>
              <a:defRPr sz="15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cxnSp>
        <p:nvCxnSpPr>
          <p:cNvPr id="40" name="Straight Connector 39">
            <a:extLst>
              <a:ext uri="{FF2B5EF4-FFF2-40B4-BE49-F238E27FC236}">
                <a16:creationId xmlns:a16="http://schemas.microsoft.com/office/drawing/2014/main" id="{0FD1F3FE-049F-4607-92CD-F7343332A500}"/>
              </a:ext>
            </a:extLst>
          </p:cNvPr>
          <p:cNvCxnSpPr>
            <a:cxnSpLocks/>
          </p:cNvCxnSpPr>
          <p:nvPr userDrawn="1"/>
        </p:nvCxnSpPr>
        <p:spPr>
          <a:xfrm>
            <a:off x="8179725" y="731334"/>
            <a:ext cx="2549236"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645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MRC-Cover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994D9A-7932-460C-A3A6-0F510B3D21E8}"/>
              </a:ext>
            </a:extLst>
          </p:cNvPr>
          <p:cNvGrpSpPr/>
          <p:nvPr userDrawn="1"/>
        </p:nvGrpSpPr>
        <p:grpSpPr>
          <a:xfrm>
            <a:off x="325946" y="5362746"/>
            <a:ext cx="2882820" cy="907228"/>
            <a:chOff x="334572" y="5190624"/>
            <a:chExt cx="2882820" cy="907228"/>
          </a:xfrm>
        </p:grpSpPr>
        <p:pic>
          <p:nvPicPr>
            <p:cNvPr id="16" name="Picture 15">
              <a:extLst>
                <a:ext uri="{FF2B5EF4-FFF2-40B4-BE49-F238E27FC236}">
                  <a16:creationId xmlns:a16="http://schemas.microsoft.com/office/drawing/2014/main" id="{5AE598B6-431A-4A6C-A8CA-9788C00E0A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2459" y="5190624"/>
              <a:ext cx="2485658" cy="526011"/>
            </a:xfrm>
            <a:prstGeom prst="rect">
              <a:avLst/>
            </a:prstGeom>
          </p:spPr>
        </p:pic>
        <p:sp>
          <p:nvSpPr>
            <p:cNvPr id="17" name="TextBox 16">
              <a:extLst>
                <a:ext uri="{FF2B5EF4-FFF2-40B4-BE49-F238E27FC236}">
                  <a16:creationId xmlns:a16="http://schemas.microsoft.com/office/drawing/2014/main" id="{F3B15A6C-BD97-4DF2-99E1-AC7BD7909E7B}"/>
                </a:ext>
              </a:extLst>
            </p:cNvPr>
            <p:cNvSpPr txBox="1"/>
            <p:nvPr userDrawn="1"/>
          </p:nvSpPr>
          <p:spPr>
            <a:xfrm>
              <a:off x="334572" y="5820853"/>
              <a:ext cx="2882820" cy="276999"/>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200" b="1" i="0" kern="1200" spc="20" baseline="0" noProof="0" dirty="0">
                  <a:solidFill>
                    <a:schemeClr val="accent1"/>
                  </a:solidFill>
                  <a:latin typeface="Arial" charset="0"/>
                  <a:cs typeface="Arial" charset="0"/>
                </a:rPr>
                <a:t>ameresco.com</a:t>
              </a:r>
            </a:p>
          </p:txBody>
        </p:sp>
      </p:grpSp>
      <p:grpSp>
        <p:nvGrpSpPr>
          <p:cNvPr id="6" name="Group 5">
            <a:extLst>
              <a:ext uri="{FF2B5EF4-FFF2-40B4-BE49-F238E27FC236}">
                <a16:creationId xmlns:a16="http://schemas.microsoft.com/office/drawing/2014/main" id="{63C3AE3B-9E35-BE44-9C13-68FFE7526EA3}"/>
              </a:ext>
            </a:extLst>
          </p:cNvPr>
          <p:cNvGrpSpPr/>
          <p:nvPr userDrawn="1"/>
        </p:nvGrpSpPr>
        <p:grpSpPr>
          <a:xfrm>
            <a:off x="0" y="1270943"/>
            <a:ext cx="8814706" cy="2032436"/>
            <a:chOff x="-6" y="1270943"/>
            <a:chExt cx="8814706" cy="2032436"/>
          </a:xfrm>
        </p:grpSpPr>
        <p:sp>
          <p:nvSpPr>
            <p:cNvPr id="12" name="Rectangle 4">
              <a:extLst>
                <a:ext uri="{FF2B5EF4-FFF2-40B4-BE49-F238E27FC236}">
                  <a16:creationId xmlns:a16="http://schemas.microsoft.com/office/drawing/2014/main" id="{03C97A20-62F7-CD49-9178-838AD185CF2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4">
              <a:extLst>
                <a:ext uri="{FF2B5EF4-FFF2-40B4-BE49-F238E27FC236}">
                  <a16:creationId xmlns:a16="http://schemas.microsoft.com/office/drawing/2014/main" id="{1FC2008F-7980-024A-AE39-CB88612CAF1F}"/>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4">
              <a:extLst>
                <a:ext uri="{FF2B5EF4-FFF2-40B4-BE49-F238E27FC236}">
                  <a16:creationId xmlns:a16="http://schemas.microsoft.com/office/drawing/2014/main" id="{1FFAE183-0E7E-8540-A73C-676B5E8627D6}"/>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A5B2B28D-DCDA-4046-9135-D74CDBB085D7}"/>
              </a:ext>
            </a:extLst>
          </p:cNvPr>
          <p:cNvSpPr>
            <a:spLocks noGrp="1"/>
          </p:cNvSpPr>
          <p:nvPr>
            <p:ph type="pic" sz="quarter" idx="13" hasCustomPrompt="1"/>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normAutofit/>
          </a:bodyPr>
          <a:lstStyle>
            <a:lvl1pPr marL="7937" indent="0" algn="ctr">
              <a:buNone/>
              <a:defRPr sz="1600"/>
            </a:lvl1pPr>
          </a:lstStyle>
          <a:p>
            <a:br>
              <a:rPr lang="en-US" dirty="0"/>
            </a:br>
            <a:br>
              <a:rPr lang="en-US" dirty="0"/>
            </a:br>
            <a:r>
              <a:rPr lang="en-US" dirty="0"/>
              <a:t>Click icon to add picture</a:t>
            </a:r>
          </a:p>
        </p:txBody>
      </p:sp>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519725" y="1689651"/>
            <a:ext cx="7570176" cy="802101"/>
          </a:xfrm>
          <a:prstGeom prst="rect">
            <a:avLst/>
          </a:prstGeom>
        </p:spPr>
        <p:txBody>
          <a:bodyPr anchor="ctr" anchorCtr="0"/>
          <a:lstStyle>
            <a:lvl1pPr marL="7937" indent="0" algn="r">
              <a:lnSpc>
                <a:spcPts val="4500"/>
              </a:lnSpc>
              <a:spcBef>
                <a:spcPts val="0"/>
              </a:spcBef>
              <a:buFontTx/>
              <a:buNone/>
              <a:defRPr sz="4200" b="0" i="0" cap="none" spc="100" baseline="0">
                <a:solidFill>
                  <a:schemeClr val="bg1"/>
                </a:solidFill>
              </a:defRPr>
            </a:lvl1pPr>
          </a:lstStyle>
          <a:p>
            <a:pPr lvl="0"/>
            <a:r>
              <a:rPr lang="en-US"/>
              <a:t>Presentation Title</a:t>
            </a:r>
          </a:p>
        </p:txBody>
      </p:sp>
      <p:sp>
        <p:nvSpPr>
          <p:cNvPr id="4" name="Text Placeholder 16">
            <a:extLst>
              <a:ext uri="{FF2B5EF4-FFF2-40B4-BE49-F238E27FC236}">
                <a16:creationId xmlns:a16="http://schemas.microsoft.com/office/drawing/2014/main" id="{0CA2012E-F99C-9B48-B165-B4B0E9677F6B}"/>
              </a:ext>
            </a:extLst>
          </p:cNvPr>
          <p:cNvSpPr>
            <a:spLocks noGrp="1"/>
          </p:cNvSpPr>
          <p:nvPr>
            <p:ph type="body" sz="quarter" idx="11" hasCustomPrompt="1"/>
          </p:nvPr>
        </p:nvSpPr>
        <p:spPr>
          <a:xfrm>
            <a:off x="519725" y="2491752"/>
            <a:ext cx="7570176" cy="345630"/>
          </a:xfrm>
          <a:prstGeom prst="rect">
            <a:avLst/>
          </a:prstGeom>
        </p:spPr>
        <p:txBody>
          <a:bodyPr anchor="ctr"/>
          <a:lstStyle>
            <a:lvl1pPr marL="7937" indent="0" algn="r">
              <a:buFontTx/>
              <a:buNone/>
              <a:defRPr sz="2400" cap="none" spc="100" baseline="0">
                <a:solidFill>
                  <a:schemeClr val="accent5"/>
                </a:solidFill>
              </a:defRPr>
            </a:lvl1pPr>
          </a:lstStyle>
          <a:p>
            <a:pPr lvl="0"/>
            <a:r>
              <a:rPr lang="en-US"/>
              <a:t>Month Year</a:t>
            </a:r>
          </a:p>
        </p:txBody>
      </p:sp>
      <p:sp>
        <p:nvSpPr>
          <p:cNvPr id="15" name="Rectangle 14">
            <a:extLst>
              <a:ext uri="{FF2B5EF4-FFF2-40B4-BE49-F238E27FC236}">
                <a16:creationId xmlns:a16="http://schemas.microsoft.com/office/drawing/2014/main" id="{A49E6FF6-6CEC-418E-9553-375F52547740}"/>
              </a:ext>
            </a:extLst>
          </p:cNvPr>
          <p:cNvSpPr/>
          <p:nvPr userDrawn="1"/>
        </p:nvSpPr>
        <p:spPr>
          <a:xfrm>
            <a:off x="325946" y="6502033"/>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2022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42277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MRC-TwoHighlights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797F9CC-EC79-6044-A048-47D8668AEE5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447983AC-F1E2-A040-9F31-617303060654}"/>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F3EE32A0-6A59-D743-AAB7-5A9AA7212460}"/>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21A411B8-0295-6741-B55A-EE4EC21DB72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B7031458-725A-B64F-AB61-8B9919DCFF56}"/>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B6DD73BC-21D3-FC41-85D7-9882EC37D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a:p>
            <a:pPr lvl="1"/>
            <a:endParaRPr lang="en-US"/>
          </a:p>
        </p:txBody>
      </p:sp>
      <p:sp>
        <p:nvSpPr>
          <p:cNvPr id="28" name="Picture Placeholder 5">
            <a:extLst>
              <a:ext uri="{FF2B5EF4-FFF2-40B4-BE49-F238E27FC236}">
                <a16:creationId xmlns:a16="http://schemas.microsoft.com/office/drawing/2014/main" id="{E4B06621-3C49-354F-9B22-42F0C2E519C4}"/>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9" name="Text Placeholder 3">
            <a:extLst>
              <a:ext uri="{FF2B5EF4-FFF2-40B4-BE49-F238E27FC236}">
                <a16:creationId xmlns:a16="http://schemas.microsoft.com/office/drawing/2014/main" id="{76E75FE9-61E9-6C4B-B052-F428B2CFAC9F}"/>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16" name="Slide Number Placeholder 9">
            <a:extLst>
              <a:ext uri="{FF2B5EF4-FFF2-40B4-BE49-F238E27FC236}">
                <a16:creationId xmlns:a16="http://schemas.microsoft.com/office/drawing/2014/main" id="{AA0B9C4D-02E3-2941-8208-6FDA50FDAD3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73639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MRC-TwoHighlights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2913C2A-3A25-C64B-8B15-DA9EA2F57085}"/>
              </a:ext>
            </a:extLst>
          </p:cNvPr>
          <p:cNvGrpSpPr/>
          <p:nvPr userDrawn="1"/>
        </p:nvGrpSpPr>
        <p:grpSpPr>
          <a:xfrm>
            <a:off x="-3175" y="5729392"/>
            <a:ext cx="12195175" cy="1138133"/>
            <a:chOff x="-3175" y="5719867"/>
            <a:chExt cx="12195175" cy="1138133"/>
          </a:xfrm>
        </p:grpSpPr>
        <p:sp>
          <p:nvSpPr>
            <p:cNvPr id="30" name="Triangle 2">
              <a:extLst>
                <a:ext uri="{FF2B5EF4-FFF2-40B4-BE49-F238E27FC236}">
                  <a16:creationId xmlns:a16="http://schemas.microsoft.com/office/drawing/2014/main" id="{7D41312E-117D-4448-BF6D-B6F0D3AF9C7E}"/>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1" name="Triangle 2">
              <a:extLst>
                <a:ext uri="{FF2B5EF4-FFF2-40B4-BE49-F238E27FC236}">
                  <a16:creationId xmlns:a16="http://schemas.microsoft.com/office/drawing/2014/main" id="{3CB8F9BA-AD9D-364D-85E0-46D9FDEE69DE}"/>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7F594FFF-598A-814B-8AE8-5F0A7D84DD46}"/>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7E607A53-4B5C-DB4A-BE2F-D54A3F22A290}"/>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4" name="Picture 33">
            <a:extLst>
              <a:ext uri="{FF2B5EF4-FFF2-40B4-BE49-F238E27FC236}">
                <a16:creationId xmlns:a16="http://schemas.microsoft.com/office/drawing/2014/main" id="{75135087-0F7E-1D48-92CB-62DD53DBA4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609599" y="1144819"/>
            <a:ext cx="10907212" cy="624806"/>
          </a:xfrm>
        </p:spPr>
        <p:txBody>
          <a:bodyPr anchor="t">
            <a:noAutofit/>
          </a:bodyPr>
          <a:lstStyle>
            <a:lvl1pPr>
              <a:lnSpc>
                <a:spcPts val="3960"/>
              </a:lnSpc>
              <a:spcBef>
                <a:spcPts val="0"/>
              </a:spcBef>
              <a:defRPr sz="3200"/>
            </a:lvl1pPr>
          </a:lstStyle>
          <a:p>
            <a:r>
              <a:rPr lang="en-US"/>
              <a:t>Two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4585870" y="2003574"/>
            <a:ext cx="2954346" cy="305521"/>
          </a:xfrm>
          <a:prstGeom prst="rect">
            <a:avLst/>
          </a:prstGeom>
        </p:spPr>
        <p:txBody>
          <a:bodyPr anchor="t">
            <a:normAutofit/>
          </a:bodyPr>
          <a:lstStyle>
            <a:lvl1pPr marL="7937" indent="0">
              <a:buNone/>
              <a:defRPr sz="1400" b="1">
                <a:solidFill>
                  <a:schemeClr val="tx2"/>
                </a:solidFill>
              </a:defRPr>
            </a:lvl1pPr>
          </a:lstStyle>
          <a:p>
            <a:pPr lvl="0"/>
            <a:r>
              <a:rPr lang="en-US"/>
              <a:t>Case Study Header</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4585869" y="2315937"/>
            <a:ext cx="6930942" cy="1340492"/>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a:t>Project Highlight</a:t>
            </a:r>
          </a:p>
        </p:txBody>
      </p:sp>
      <p:sp>
        <p:nvSpPr>
          <p:cNvPr id="26" name="Text Placeholder 11">
            <a:extLst>
              <a:ext uri="{FF2B5EF4-FFF2-40B4-BE49-F238E27FC236}">
                <a16:creationId xmlns:a16="http://schemas.microsoft.com/office/drawing/2014/main" id="{8D021592-518F-9540-BD20-73B586BE9638}"/>
              </a:ext>
            </a:extLst>
          </p:cNvPr>
          <p:cNvSpPr>
            <a:spLocks noGrp="1"/>
          </p:cNvSpPr>
          <p:nvPr>
            <p:ph type="body" sz="quarter" idx="22" hasCustomPrompt="1"/>
          </p:nvPr>
        </p:nvSpPr>
        <p:spPr>
          <a:xfrm>
            <a:off x="4585869" y="3881235"/>
            <a:ext cx="2954347" cy="305521"/>
          </a:xfrm>
          <a:prstGeom prst="rect">
            <a:avLst/>
          </a:prstGeom>
        </p:spPr>
        <p:txBody>
          <a:bodyPr>
            <a:normAutofit/>
          </a:bodyPr>
          <a:lstStyle>
            <a:lvl1pPr marL="7937" indent="0" algn="r">
              <a:buNone/>
              <a:defRPr sz="1400" b="1">
                <a:solidFill>
                  <a:schemeClr val="tx2"/>
                </a:solidFill>
              </a:defRPr>
            </a:lvl1pPr>
          </a:lstStyle>
          <a:p>
            <a:pPr lvl="0"/>
            <a:r>
              <a:rPr lang="en-US"/>
              <a:t>Case Study Header</a:t>
            </a:r>
          </a:p>
        </p:txBody>
      </p:sp>
      <p:sp>
        <p:nvSpPr>
          <p:cNvPr id="27" name="Text Placeholder 5">
            <a:extLst>
              <a:ext uri="{FF2B5EF4-FFF2-40B4-BE49-F238E27FC236}">
                <a16:creationId xmlns:a16="http://schemas.microsoft.com/office/drawing/2014/main" id="{955C0250-8F96-3F45-8DC8-E8A673E3A948}"/>
              </a:ext>
            </a:extLst>
          </p:cNvPr>
          <p:cNvSpPr>
            <a:spLocks noGrp="1"/>
          </p:cNvSpPr>
          <p:nvPr>
            <p:ph type="body" sz="quarter" idx="23" hasCustomPrompt="1"/>
          </p:nvPr>
        </p:nvSpPr>
        <p:spPr>
          <a:xfrm>
            <a:off x="609274" y="4202741"/>
            <a:ext cx="6930942" cy="1331349"/>
          </a:xfrm>
          <a:prstGeom prst="rect">
            <a:avLst/>
          </a:prstGeom>
          <a:noFill/>
        </p:spPr>
        <p:txBody>
          <a:bodyPr numCol="1" spcCol="365760">
            <a:noAutofit/>
          </a:bodyPr>
          <a:lstStyle>
            <a:lvl1pPr marL="7937" indent="0" algn="r">
              <a:buClr>
                <a:schemeClr val="tx2"/>
              </a:buClr>
              <a:buFont typeface="Arial" panose="020B0604020202020204" pitchFamily="34" charset="0"/>
              <a:buNone/>
              <a:defRPr sz="1400"/>
            </a:lvl1pPr>
            <a:lvl2pPr marL="290512" marR="0" indent="0" algn="r"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a:p>
            <a:pPr lvl="1"/>
            <a:endParaRPr lang="en-US"/>
          </a:p>
        </p:txBody>
      </p:sp>
      <p:sp>
        <p:nvSpPr>
          <p:cNvPr id="17" name="Slide Number Placeholder 9">
            <a:extLst>
              <a:ext uri="{FF2B5EF4-FFF2-40B4-BE49-F238E27FC236}">
                <a16:creationId xmlns:a16="http://schemas.microsoft.com/office/drawing/2014/main" id="{813D6981-1EB4-1B4B-88D7-89A0D613F80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FE8AEC11-0C47-4B3E-9C33-A415A14DD5DC}"/>
              </a:ext>
            </a:extLst>
          </p:cNvPr>
          <p:cNvSpPr>
            <a:spLocks noGrp="1" noChangeAspect="1"/>
          </p:cNvSpPr>
          <p:nvPr>
            <p:ph type="pic" sz="quarter" idx="15"/>
          </p:nvPr>
        </p:nvSpPr>
        <p:spPr>
          <a:xfrm>
            <a:off x="609600" y="2003574"/>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2" name="Text Placeholder 3">
            <a:extLst>
              <a:ext uri="{FF2B5EF4-FFF2-40B4-BE49-F238E27FC236}">
                <a16:creationId xmlns:a16="http://schemas.microsoft.com/office/drawing/2014/main" id="{023FA766-6F94-4DFE-A222-ED3CC954D3BD}"/>
              </a:ext>
            </a:extLst>
          </p:cNvPr>
          <p:cNvSpPr>
            <a:spLocks noGrp="1"/>
          </p:cNvSpPr>
          <p:nvPr>
            <p:ph type="body" sz="quarter" idx="21" hasCustomPrompt="1"/>
          </p:nvPr>
        </p:nvSpPr>
        <p:spPr>
          <a:xfrm>
            <a:off x="609274" y="3329122"/>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3" name="Picture Placeholder 5">
            <a:extLst>
              <a:ext uri="{FF2B5EF4-FFF2-40B4-BE49-F238E27FC236}">
                <a16:creationId xmlns:a16="http://schemas.microsoft.com/office/drawing/2014/main" id="{CCDC8323-484F-48E7-9B5D-8D0379281AC2}"/>
              </a:ext>
            </a:extLst>
          </p:cNvPr>
          <p:cNvSpPr>
            <a:spLocks noGrp="1" noChangeAspect="1"/>
          </p:cNvSpPr>
          <p:nvPr>
            <p:ph type="pic" sz="quarter" idx="24"/>
          </p:nvPr>
        </p:nvSpPr>
        <p:spPr>
          <a:xfrm>
            <a:off x="7859211" y="3881235"/>
            <a:ext cx="3657600" cy="1340492"/>
          </a:xfrm>
          <a:prstGeom prst="rect">
            <a:avLst/>
          </a:prstGeom>
          <a:solidFill>
            <a:schemeClr val="bg2">
              <a:lumMod val="40000"/>
              <a:lumOff val="60000"/>
            </a:schemeClr>
          </a:solidFill>
          <a:effectLst/>
        </p:spPr>
        <p:txBody>
          <a:bodyPr anchor="ctr"/>
          <a:lstStyle>
            <a:lvl1pPr marL="7937" indent="0" algn="ctr">
              <a:buNone/>
              <a:defRPr/>
            </a:lvl1pPr>
          </a:lstStyle>
          <a:p>
            <a:r>
              <a:rPr lang="en-US" dirty="0"/>
              <a:t>Click icon to add picture</a:t>
            </a:r>
          </a:p>
        </p:txBody>
      </p:sp>
      <p:sp>
        <p:nvSpPr>
          <p:cNvPr id="24" name="Text Placeholder 3">
            <a:extLst>
              <a:ext uri="{FF2B5EF4-FFF2-40B4-BE49-F238E27FC236}">
                <a16:creationId xmlns:a16="http://schemas.microsoft.com/office/drawing/2014/main" id="{C55310CA-BADB-4178-AE67-DAA40AE8913B}"/>
              </a:ext>
            </a:extLst>
          </p:cNvPr>
          <p:cNvSpPr>
            <a:spLocks noGrp="1"/>
          </p:cNvSpPr>
          <p:nvPr>
            <p:ph type="body" sz="quarter" idx="25" hasCustomPrompt="1"/>
          </p:nvPr>
        </p:nvSpPr>
        <p:spPr>
          <a:xfrm>
            <a:off x="7858885" y="5206783"/>
            <a:ext cx="3657926"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Tree>
    <p:extLst>
      <p:ext uri="{BB962C8B-B14F-4D97-AF65-F5344CB8AC3E}">
        <p14:creationId xmlns:p14="http://schemas.microsoft.com/office/powerpoint/2010/main" val="182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MRC-3Image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4DAD061-465B-E54A-9D25-9277A4BAC986}"/>
              </a:ext>
            </a:extLst>
          </p:cNvPr>
          <p:cNvGrpSpPr/>
          <p:nvPr userDrawn="1"/>
        </p:nvGrpSpPr>
        <p:grpSpPr>
          <a:xfrm>
            <a:off x="-3175" y="5729392"/>
            <a:ext cx="12195175" cy="1138133"/>
            <a:chOff x="-3586" y="5730465"/>
            <a:chExt cx="12195175" cy="1138133"/>
          </a:xfrm>
        </p:grpSpPr>
        <p:sp>
          <p:nvSpPr>
            <p:cNvPr id="35" name="Triangle 2">
              <a:extLst>
                <a:ext uri="{FF2B5EF4-FFF2-40B4-BE49-F238E27FC236}">
                  <a16:creationId xmlns:a16="http://schemas.microsoft.com/office/drawing/2014/main" id="{B1396183-65AB-C14A-9739-F72A883F9F90}"/>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6" name="Triangle 2">
              <a:extLst>
                <a:ext uri="{FF2B5EF4-FFF2-40B4-BE49-F238E27FC236}">
                  <a16:creationId xmlns:a16="http://schemas.microsoft.com/office/drawing/2014/main" id="{E7B99A28-B9BB-0A45-B222-B1CC2F7C41A6}"/>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065EB427-BA62-994C-A716-B5D6A8090CB3}"/>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CC0845D6-093D-5540-9455-1C303F1A1122}"/>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9" name="Picture 38">
            <a:extLst>
              <a:ext uri="{FF2B5EF4-FFF2-40B4-BE49-F238E27FC236}">
                <a16:creationId xmlns:a16="http://schemas.microsoft.com/office/drawing/2014/main" id="{11382297-8380-0A4E-BEA6-817B225B6A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5998" y="1144819"/>
            <a:ext cx="5772546" cy="953154"/>
          </a:xfrm>
        </p:spPr>
        <p:txBody>
          <a:bodyPr anchor="t">
            <a:noAutofit/>
          </a:bodyPr>
          <a:lstStyle>
            <a:lvl1pPr>
              <a:lnSpc>
                <a:spcPts val="3960"/>
              </a:lnSpc>
              <a:spcBef>
                <a:spcPts val="0"/>
              </a:spcBef>
              <a:defRPr sz="3200"/>
            </a:lvl1pPr>
          </a:lstStyle>
          <a:p>
            <a:r>
              <a:rPr lang="en-US"/>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a:t>Project Highlight</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17" name="Text Placeholder 5">
            <a:extLst>
              <a:ext uri="{FF2B5EF4-FFF2-40B4-BE49-F238E27FC236}">
                <a16:creationId xmlns:a16="http://schemas.microsoft.com/office/drawing/2014/main" id="{1DA06E09-4B63-C144-B6B7-88C689008AFF}"/>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18" name="Text Placeholder 5">
            <a:extLst>
              <a:ext uri="{FF2B5EF4-FFF2-40B4-BE49-F238E27FC236}">
                <a16:creationId xmlns:a16="http://schemas.microsoft.com/office/drawing/2014/main" id="{F327AD89-70B8-E44B-83EC-E09F7D8BB215}"/>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20" name="Slide Number Placeholder 9">
            <a:extLst>
              <a:ext uri="{FF2B5EF4-FFF2-40B4-BE49-F238E27FC236}">
                <a16:creationId xmlns:a16="http://schemas.microsoft.com/office/drawing/2014/main" id="{A93B4E18-1FCC-744E-BBCA-FF2964908DB9}"/>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80009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MRC-3Image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B2A8BBA-5962-1D41-8064-AC4AF596DC46}"/>
              </a:ext>
            </a:extLst>
          </p:cNvPr>
          <p:cNvGrpSpPr/>
          <p:nvPr userDrawn="1"/>
        </p:nvGrpSpPr>
        <p:grpSpPr>
          <a:xfrm>
            <a:off x="-3175" y="5729392"/>
            <a:ext cx="12195175" cy="1138133"/>
            <a:chOff x="-3175" y="5719867"/>
            <a:chExt cx="12195175" cy="1138133"/>
          </a:xfrm>
        </p:grpSpPr>
        <p:sp>
          <p:nvSpPr>
            <p:cNvPr id="31" name="Triangle 2">
              <a:extLst>
                <a:ext uri="{FF2B5EF4-FFF2-40B4-BE49-F238E27FC236}">
                  <a16:creationId xmlns:a16="http://schemas.microsoft.com/office/drawing/2014/main" id="{1795FB74-138C-C84B-A436-D088982E3DCA}"/>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Triangle 2">
              <a:extLst>
                <a:ext uri="{FF2B5EF4-FFF2-40B4-BE49-F238E27FC236}">
                  <a16:creationId xmlns:a16="http://schemas.microsoft.com/office/drawing/2014/main" id="{46451DA2-C699-6646-8BA8-7F3CE009E09A}"/>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Triangle 2">
              <a:extLst>
                <a:ext uri="{FF2B5EF4-FFF2-40B4-BE49-F238E27FC236}">
                  <a16:creationId xmlns:a16="http://schemas.microsoft.com/office/drawing/2014/main" id="{588F6D22-9F12-CD41-95CB-97142C24C12B}"/>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4" name="Triangle 2">
              <a:extLst>
                <a:ext uri="{FF2B5EF4-FFF2-40B4-BE49-F238E27FC236}">
                  <a16:creationId xmlns:a16="http://schemas.microsoft.com/office/drawing/2014/main" id="{C7E371CE-5071-0E4B-8E51-82D895334B4A}"/>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35" name="Picture 34">
            <a:extLst>
              <a:ext uri="{FF2B5EF4-FFF2-40B4-BE49-F238E27FC236}">
                <a16:creationId xmlns:a16="http://schemas.microsoft.com/office/drawing/2014/main" id="{2BCBB88D-0F91-884E-B213-690896E2F1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8244" y="1144819"/>
            <a:ext cx="5772546" cy="953154"/>
          </a:xfrm>
        </p:spPr>
        <p:txBody>
          <a:bodyPr anchor="t">
            <a:noAutofit/>
          </a:bodyPr>
          <a:lstStyle>
            <a:lvl1pPr>
              <a:lnSpc>
                <a:spcPts val="3960"/>
              </a:lnSpc>
              <a:spcBef>
                <a:spcPts val="0"/>
              </a:spcBef>
              <a:defRPr sz="3200"/>
            </a:lvl1pPr>
          </a:lstStyle>
          <a:p>
            <a:r>
              <a:rPr lang="en-US"/>
              <a:t>Three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a:t>Project Highlight</a:t>
            </a:r>
          </a:p>
        </p:txBody>
      </p:sp>
      <p:sp>
        <p:nvSpPr>
          <p:cNvPr id="18" name="Text Placeholder 5">
            <a:extLst>
              <a:ext uri="{FF2B5EF4-FFF2-40B4-BE49-F238E27FC236}">
                <a16:creationId xmlns:a16="http://schemas.microsoft.com/office/drawing/2014/main" id="{25F612F9-BAC0-E04E-AAB0-860F1BE7626B}"/>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20" name="Text Placeholder 5">
            <a:extLst>
              <a:ext uri="{FF2B5EF4-FFF2-40B4-BE49-F238E27FC236}">
                <a16:creationId xmlns:a16="http://schemas.microsoft.com/office/drawing/2014/main" id="{1D1BFF1F-A783-1C4E-AF12-B0FEE4E0DB00}"/>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23" name="Slide Number Placeholder 9">
            <a:extLst>
              <a:ext uri="{FF2B5EF4-FFF2-40B4-BE49-F238E27FC236}">
                <a16:creationId xmlns:a16="http://schemas.microsoft.com/office/drawing/2014/main" id="{D84B85BA-1F32-0C4E-9469-82ABB3274603}"/>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21" name="Picture Placeholder 5">
            <a:extLst>
              <a:ext uri="{FF2B5EF4-FFF2-40B4-BE49-F238E27FC236}">
                <a16:creationId xmlns:a16="http://schemas.microsoft.com/office/drawing/2014/main" id="{49977607-B80A-4C70-BE4D-2DEBF8A909E1}"/>
              </a:ext>
            </a:extLst>
          </p:cNvPr>
          <p:cNvSpPr>
            <a:spLocks noGrp="1" noChangeAspect="1"/>
          </p:cNvSpPr>
          <p:nvPr>
            <p:ph type="pic" sz="quarter" idx="16"/>
          </p:nvPr>
        </p:nvSpPr>
        <p:spPr>
          <a:xfrm>
            <a:off x="6692086" y="433976"/>
            <a:ext cx="5162053" cy="317122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7" name="Picture Placeholder 5">
            <a:extLst>
              <a:ext uri="{FF2B5EF4-FFF2-40B4-BE49-F238E27FC236}">
                <a16:creationId xmlns:a16="http://schemas.microsoft.com/office/drawing/2014/main" id="{7534ED5F-6197-422F-BA45-3C627FE3A978}"/>
              </a:ext>
            </a:extLst>
          </p:cNvPr>
          <p:cNvSpPr>
            <a:spLocks noGrp="1" noChangeAspect="1"/>
          </p:cNvSpPr>
          <p:nvPr>
            <p:ph type="pic" sz="quarter" idx="17"/>
          </p:nvPr>
        </p:nvSpPr>
        <p:spPr>
          <a:xfrm>
            <a:off x="6692087"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8" name="Picture Placeholder 5">
            <a:extLst>
              <a:ext uri="{FF2B5EF4-FFF2-40B4-BE49-F238E27FC236}">
                <a16:creationId xmlns:a16="http://schemas.microsoft.com/office/drawing/2014/main" id="{17D79974-FA41-488A-B182-7EFDEDB1FF6A}"/>
              </a:ext>
            </a:extLst>
          </p:cNvPr>
          <p:cNvSpPr>
            <a:spLocks noGrp="1" noChangeAspect="1"/>
          </p:cNvSpPr>
          <p:nvPr>
            <p:ph type="pic" sz="quarter" idx="20"/>
          </p:nvPr>
        </p:nvSpPr>
        <p:spPr>
          <a:xfrm>
            <a:off x="9313538" y="411854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9" name="Text Placeholder 3">
            <a:extLst>
              <a:ext uri="{FF2B5EF4-FFF2-40B4-BE49-F238E27FC236}">
                <a16:creationId xmlns:a16="http://schemas.microsoft.com/office/drawing/2014/main" id="{06E62D90-0746-4408-89F2-64E6F16CE82A}"/>
              </a:ext>
            </a:extLst>
          </p:cNvPr>
          <p:cNvSpPr>
            <a:spLocks noGrp="1"/>
          </p:cNvSpPr>
          <p:nvPr>
            <p:ph type="body" sz="quarter" idx="23" hasCustomPrompt="1"/>
          </p:nvPr>
        </p:nvSpPr>
        <p:spPr>
          <a:xfrm>
            <a:off x="6691761" y="3586395"/>
            <a:ext cx="5162378" cy="326651"/>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30" name="Text Placeholder 3">
            <a:extLst>
              <a:ext uri="{FF2B5EF4-FFF2-40B4-BE49-F238E27FC236}">
                <a16:creationId xmlns:a16="http://schemas.microsoft.com/office/drawing/2014/main" id="{6234632B-8C96-4E0E-9DE0-429FF46962D6}"/>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36" name="Text Placeholder 3">
            <a:extLst>
              <a:ext uri="{FF2B5EF4-FFF2-40B4-BE49-F238E27FC236}">
                <a16:creationId xmlns:a16="http://schemas.microsoft.com/office/drawing/2014/main" id="{8E7A0368-0BF9-4325-BAB0-291D12A479CC}"/>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Tree>
    <p:extLst>
      <p:ext uri="{BB962C8B-B14F-4D97-AF65-F5344CB8AC3E}">
        <p14:creationId xmlns:p14="http://schemas.microsoft.com/office/powerpoint/2010/main" val="20947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MRC-6ImageO">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D1FE693-FC7D-1849-A20E-CFF504096B2A}"/>
              </a:ext>
            </a:extLst>
          </p:cNvPr>
          <p:cNvGrpSpPr/>
          <p:nvPr userDrawn="1"/>
        </p:nvGrpSpPr>
        <p:grpSpPr>
          <a:xfrm>
            <a:off x="-3175" y="5729392"/>
            <a:ext cx="12195175" cy="1138133"/>
            <a:chOff x="-3586" y="5730465"/>
            <a:chExt cx="12195175" cy="1138133"/>
          </a:xfrm>
        </p:grpSpPr>
        <p:sp>
          <p:nvSpPr>
            <p:cNvPr id="39" name="Triangle 2">
              <a:extLst>
                <a:ext uri="{FF2B5EF4-FFF2-40B4-BE49-F238E27FC236}">
                  <a16:creationId xmlns:a16="http://schemas.microsoft.com/office/drawing/2014/main" id="{EDF88CE6-0A76-164D-95EA-C615BE2C79F9}"/>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0" name="Triangle 2">
              <a:extLst>
                <a:ext uri="{FF2B5EF4-FFF2-40B4-BE49-F238E27FC236}">
                  <a16:creationId xmlns:a16="http://schemas.microsoft.com/office/drawing/2014/main" id="{957875EE-89AC-BF4F-9A40-E247937654C5}"/>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1" name="Triangle 2">
              <a:extLst>
                <a:ext uri="{FF2B5EF4-FFF2-40B4-BE49-F238E27FC236}">
                  <a16:creationId xmlns:a16="http://schemas.microsoft.com/office/drawing/2014/main" id="{BDC1C9ED-D7D5-4C40-8AF5-38578515CB11}"/>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2" name="Triangle 2">
              <a:extLst>
                <a:ext uri="{FF2B5EF4-FFF2-40B4-BE49-F238E27FC236}">
                  <a16:creationId xmlns:a16="http://schemas.microsoft.com/office/drawing/2014/main" id="{A80F56AB-1292-8C4D-ABC1-8204A66FF76B}"/>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3" name="Picture 42">
            <a:extLst>
              <a:ext uri="{FF2B5EF4-FFF2-40B4-BE49-F238E27FC236}">
                <a16:creationId xmlns:a16="http://schemas.microsoft.com/office/drawing/2014/main" id="{6904B7F4-086F-1142-8F58-7445F48AD0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a:t>Technology Type</a:t>
            </a:r>
          </a:p>
        </p:txBody>
      </p:sp>
      <p:sp>
        <p:nvSpPr>
          <p:cNvPr id="11" name="Text Placeholder 5">
            <a:extLst>
              <a:ext uri="{FF2B5EF4-FFF2-40B4-BE49-F238E27FC236}">
                <a16:creationId xmlns:a16="http://schemas.microsoft.com/office/drawing/2014/main" id="{A8950F08-178C-894E-934C-3F4B5E3AF752}"/>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a:t>Project Highlight</a:t>
            </a:r>
          </a:p>
        </p:txBody>
      </p:sp>
      <p:sp>
        <p:nvSpPr>
          <p:cNvPr id="13" name="Picture Placeholder 5">
            <a:extLst>
              <a:ext uri="{FF2B5EF4-FFF2-40B4-BE49-F238E27FC236}">
                <a16:creationId xmlns:a16="http://schemas.microsoft.com/office/drawing/2014/main" id="{3C2B3B45-2470-DC4E-A6CC-D074A87A26D0}"/>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5" name="Picture Placeholder 5">
            <a:extLst>
              <a:ext uri="{FF2B5EF4-FFF2-40B4-BE49-F238E27FC236}">
                <a16:creationId xmlns:a16="http://schemas.microsoft.com/office/drawing/2014/main" id="{E25575DC-49A4-914D-8B2A-9CD593F8B8EC}"/>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6" name="Picture Placeholder 5">
            <a:extLst>
              <a:ext uri="{FF2B5EF4-FFF2-40B4-BE49-F238E27FC236}">
                <a16:creationId xmlns:a16="http://schemas.microsoft.com/office/drawing/2014/main" id="{89FA4030-CEBC-9146-8F5F-9D8CEF393482}"/>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7" name="Picture Placeholder 5">
            <a:extLst>
              <a:ext uri="{FF2B5EF4-FFF2-40B4-BE49-F238E27FC236}">
                <a16:creationId xmlns:a16="http://schemas.microsoft.com/office/drawing/2014/main" id="{D805FC1D-CF08-F742-A299-A0E123DEDAC7}"/>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8" name="Picture Placeholder 5">
            <a:extLst>
              <a:ext uri="{FF2B5EF4-FFF2-40B4-BE49-F238E27FC236}">
                <a16:creationId xmlns:a16="http://schemas.microsoft.com/office/drawing/2014/main" id="{9B8DF020-B095-AA4F-8FCC-A79E19F230CC}"/>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19" name="Picture Placeholder 5">
            <a:extLst>
              <a:ext uri="{FF2B5EF4-FFF2-40B4-BE49-F238E27FC236}">
                <a16:creationId xmlns:a16="http://schemas.microsoft.com/office/drawing/2014/main" id="{5B545544-B1C8-DE48-9039-D1E8587BCABD}"/>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20" name="Text Placeholder 3">
            <a:extLst>
              <a:ext uri="{FF2B5EF4-FFF2-40B4-BE49-F238E27FC236}">
                <a16:creationId xmlns:a16="http://schemas.microsoft.com/office/drawing/2014/main" id="{576EC29F-5A4E-1940-AF48-E5A2512202A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1" name="Text Placeholder 3">
            <a:extLst>
              <a:ext uri="{FF2B5EF4-FFF2-40B4-BE49-F238E27FC236}">
                <a16:creationId xmlns:a16="http://schemas.microsoft.com/office/drawing/2014/main" id="{45F745F1-CBA9-A449-A761-5A72D5127660}"/>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2" name="Text Placeholder 3">
            <a:extLst>
              <a:ext uri="{FF2B5EF4-FFF2-40B4-BE49-F238E27FC236}">
                <a16:creationId xmlns:a16="http://schemas.microsoft.com/office/drawing/2014/main" id="{3C4B7635-F386-0E4A-BA13-F84F9B6C9F90}"/>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a:t>Click to add text</a:t>
            </a:r>
          </a:p>
        </p:txBody>
      </p:sp>
      <p:sp>
        <p:nvSpPr>
          <p:cNvPr id="23" name="Text Placeholder 3">
            <a:extLst>
              <a:ext uri="{FF2B5EF4-FFF2-40B4-BE49-F238E27FC236}">
                <a16:creationId xmlns:a16="http://schemas.microsoft.com/office/drawing/2014/main" id="{BE949019-2FF2-564D-8F58-6A4AE97036EB}"/>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4" name="Text Placeholder 3">
            <a:extLst>
              <a:ext uri="{FF2B5EF4-FFF2-40B4-BE49-F238E27FC236}">
                <a16:creationId xmlns:a16="http://schemas.microsoft.com/office/drawing/2014/main" id="{C283F374-ABD3-9348-8718-6B3C331E83ED}"/>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5" name="Text Placeholder 3">
            <a:extLst>
              <a:ext uri="{FF2B5EF4-FFF2-40B4-BE49-F238E27FC236}">
                <a16:creationId xmlns:a16="http://schemas.microsoft.com/office/drawing/2014/main" id="{B2F2DC74-09CD-3641-969E-3F11E694614F}"/>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26" name="Text Placeholder 5">
            <a:extLst>
              <a:ext uri="{FF2B5EF4-FFF2-40B4-BE49-F238E27FC236}">
                <a16:creationId xmlns:a16="http://schemas.microsoft.com/office/drawing/2014/main" id="{5EC74DD5-E2CF-FB44-BF9D-B00C71A38609}"/>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27" name="Slide Number Placeholder 9">
            <a:extLst>
              <a:ext uri="{FF2B5EF4-FFF2-40B4-BE49-F238E27FC236}">
                <a16:creationId xmlns:a16="http://schemas.microsoft.com/office/drawing/2014/main" id="{FBBA5C73-F8A6-484D-B71E-7465CD0531A0}"/>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297279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MRC-6Image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7532C0-7AC6-1740-B79B-3621C17B0149}"/>
              </a:ext>
            </a:extLst>
          </p:cNvPr>
          <p:cNvGrpSpPr/>
          <p:nvPr userDrawn="1"/>
        </p:nvGrpSpPr>
        <p:grpSpPr>
          <a:xfrm>
            <a:off x="-3175" y="5729392"/>
            <a:ext cx="12195175" cy="1138133"/>
            <a:chOff x="-3175" y="5719867"/>
            <a:chExt cx="12195175" cy="1138133"/>
          </a:xfrm>
        </p:grpSpPr>
        <p:sp>
          <p:nvSpPr>
            <p:cNvPr id="36" name="Triangle 2">
              <a:extLst>
                <a:ext uri="{FF2B5EF4-FFF2-40B4-BE49-F238E27FC236}">
                  <a16:creationId xmlns:a16="http://schemas.microsoft.com/office/drawing/2014/main" id="{D421D9F0-C55D-F648-A80C-CFE68DF57ED8}"/>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7" name="Triangle 2">
              <a:extLst>
                <a:ext uri="{FF2B5EF4-FFF2-40B4-BE49-F238E27FC236}">
                  <a16:creationId xmlns:a16="http://schemas.microsoft.com/office/drawing/2014/main" id="{ADB34B25-A773-7F44-822B-B58494A7C270}"/>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8" name="Triangle 2">
              <a:extLst>
                <a:ext uri="{FF2B5EF4-FFF2-40B4-BE49-F238E27FC236}">
                  <a16:creationId xmlns:a16="http://schemas.microsoft.com/office/drawing/2014/main" id="{EAC5EDA5-003B-934C-85B2-293883BEBFD7}"/>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9" name="Triangle 2">
              <a:extLst>
                <a:ext uri="{FF2B5EF4-FFF2-40B4-BE49-F238E27FC236}">
                  <a16:creationId xmlns:a16="http://schemas.microsoft.com/office/drawing/2014/main" id="{B691290E-3088-624E-A947-0FC4B1F1F045}"/>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40" name="Picture 39">
            <a:extLst>
              <a:ext uri="{FF2B5EF4-FFF2-40B4-BE49-F238E27FC236}">
                <a16:creationId xmlns:a16="http://schemas.microsoft.com/office/drawing/2014/main" id="{CE671123-5D20-B34C-9D2B-03A803AF1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a:xfrm>
            <a:off x="581890" y="1144819"/>
            <a:ext cx="5772546" cy="953154"/>
          </a:xfrm>
        </p:spPr>
        <p:txBody>
          <a:bodyPr anchor="t">
            <a:noAutofit/>
          </a:bodyPr>
          <a:lstStyle>
            <a:lvl1pPr>
              <a:lnSpc>
                <a:spcPts val="3960"/>
              </a:lnSpc>
              <a:spcBef>
                <a:spcPts val="0"/>
              </a:spcBef>
              <a:defRPr sz="3200"/>
            </a:lvl1pPr>
          </a:lstStyle>
          <a:p>
            <a:r>
              <a:rPr lang="en-US"/>
              <a:t>Six Highlights</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6580909"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BA2FBE82-48AB-DC4B-B210-80588923D733}"/>
              </a:ext>
            </a:extLst>
          </p:cNvPr>
          <p:cNvSpPr>
            <a:spLocks noGrp="1"/>
          </p:cNvSpPr>
          <p:nvPr>
            <p:ph type="body" sz="quarter" idx="11" hasCustomPrompt="1"/>
          </p:nvPr>
        </p:nvSpPr>
        <p:spPr>
          <a:xfrm>
            <a:off x="609600" y="2481699"/>
            <a:ext cx="2549236" cy="301336"/>
          </a:xfrm>
          <a:prstGeom prst="rect">
            <a:avLst/>
          </a:prstGeom>
        </p:spPr>
        <p:txBody>
          <a:bodyPr>
            <a:normAutofit/>
          </a:bodyPr>
          <a:lstStyle>
            <a:lvl1pPr marL="7937" indent="0">
              <a:buNone/>
              <a:defRPr sz="1400" b="1">
                <a:solidFill>
                  <a:schemeClr val="tx2"/>
                </a:solidFill>
              </a:defRPr>
            </a:lvl1pPr>
          </a:lstStyle>
          <a:p>
            <a:pPr lvl="0"/>
            <a:r>
              <a:rPr lang="en-US"/>
              <a:t>Technology Type</a:t>
            </a:r>
          </a:p>
        </p:txBody>
      </p:sp>
      <p:sp>
        <p:nvSpPr>
          <p:cNvPr id="12" name="Text Placeholder 11">
            <a:extLst>
              <a:ext uri="{FF2B5EF4-FFF2-40B4-BE49-F238E27FC236}">
                <a16:creationId xmlns:a16="http://schemas.microsoft.com/office/drawing/2014/main" id="{3C9BA96D-5DF5-FB47-8D9B-1F2364ABA556}"/>
              </a:ext>
            </a:extLst>
          </p:cNvPr>
          <p:cNvSpPr>
            <a:spLocks noGrp="1"/>
          </p:cNvSpPr>
          <p:nvPr>
            <p:ph type="body" sz="quarter" idx="14" hasCustomPrompt="1"/>
          </p:nvPr>
        </p:nvSpPr>
        <p:spPr>
          <a:xfrm>
            <a:off x="609600" y="529165"/>
            <a:ext cx="2549236" cy="301336"/>
          </a:xfrm>
          <a:prstGeom prst="rect">
            <a:avLst/>
          </a:prstGeom>
        </p:spPr>
        <p:txBody>
          <a:bodyPr>
            <a:noAutofit/>
          </a:bodyPr>
          <a:lstStyle>
            <a:lvl1pPr marL="7937" indent="0">
              <a:buNone/>
              <a:defRPr sz="1800" b="0">
                <a:solidFill>
                  <a:schemeClr val="accent4"/>
                </a:solidFill>
              </a:defRPr>
            </a:lvl1pPr>
          </a:lstStyle>
          <a:p>
            <a:pPr lvl="0"/>
            <a:r>
              <a:rPr lang="en-US"/>
              <a:t>Project Highlight</a:t>
            </a:r>
          </a:p>
        </p:txBody>
      </p:sp>
      <p:sp>
        <p:nvSpPr>
          <p:cNvPr id="27" name="Text Placeholder 5">
            <a:extLst>
              <a:ext uri="{FF2B5EF4-FFF2-40B4-BE49-F238E27FC236}">
                <a16:creationId xmlns:a16="http://schemas.microsoft.com/office/drawing/2014/main" id="{AA5D42E1-FC60-B24B-9373-18630C38CB27}"/>
              </a:ext>
            </a:extLst>
          </p:cNvPr>
          <p:cNvSpPr>
            <a:spLocks noGrp="1"/>
          </p:cNvSpPr>
          <p:nvPr>
            <p:ph type="body" sz="quarter" idx="13" hasCustomPrompt="1"/>
          </p:nvPr>
        </p:nvSpPr>
        <p:spPr>
          <a:xfrm>
            <a:off x="609599" y="2909789"/>
            <a:ext cx="2549237"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28" name="Text Placeholder 5">
            <a:extLst>
              <a:ext uri="{FF2B5EF4-FFF2-40B4-BE49-F238E27FC236}">
                <a16:creationId xmlns:a16="http://schemas.microsoft.com/office/drawing/2014/main" id="{22D14BD5-E780-9740-9EB4-E5D65CD718E6}"/>
              </a:ext>
            </a:extLst>
          </p:cNvPr>
          <p:cNvSpPr>
            <a:spLocks noGrp="1"/>
          </p:cNvSpPr>
          <p:nvPr>
            <p:ph type="body" sz="quarter" idx="27" hasCustomPrompt="1"/>
          </p:nvPr>
        </p:nvSpPr>
        <p:spPr>
          <a:xfrm>
            <a:off x="3572511" y="2909789"/>
            <a:ext cx="2739185" cy="2677635"/>
          </a:xfrm>
          <a:prstGeom prst="rect">
            <a:avLst/>
          </a:prstGeom>
          <a:noFill/>
        </p:spPr>
        <p:txBody>
          <a:bodyPr numCol="1" spcCol="365760">
            <a:noAutofit/>
          </a:bodyPr>
          <a:lstStyle>
            <a:lvl1pPr marL="350837" indent="-342900">
              <a:lnSpc>
                <a:spcPct val="150000"/>
              </a:lnSpc>
              <a:buClr>
                <a:schemeClr val="tx2"/>
              </a:buClr>
              <a:buFont typeface="Arial" panose="020B0604020202020204" pitchFamily="34" charset="0"/>
              <a:buChar char="•"/>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Example tech type</a:t>
            </a:r>
          </a:p>
        </p:txBody>
      </p:sp>
      <p:sp>
        <p:nvSpPr>
          <p:cNvPr id="30" name="Slide Number Placeholder 9">
            <a:extLst>
              <a:ext uri="{FF2B5EF4-FFF2-40B4-BE49-F238E27FC236}">
                <a16:creationId xmlns:a16="http://schemas.microsoft.com/office/drawing/2014/main" id="{48A6286F-F0AE-904D-B0AC-F2323797439D}"/>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43" name="Picture Placeholder 5">
            <a:extLst>
              <a:ext uri="{FF2B5EF4-FFF2-40B4-BE49-F238E27FC236}">
                <a16:creationId xmlns:a16="http://schemas.microsoft.com/office/drawing/2014/main" id="{3A70572B-3DD3-4B29-97E8-528DC12E633A}"/>
              </a:ext>
            </a:extLst>
          </p:cNvPr>
          <p:cNvSpPr>
            <a:spLocks noGrp="1" noChangeAspect="1"/>
          </p:cNvSpPr>
          <p:nvPr>
            <p:ph type="pic" sz="quarter" idx="15"/>
          </p:nvPr>
        </p:nvSpPr>
        <p:spPr>
          <a:xfrm>
            <a:off x="6692087"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4" name="Picture Placeholder 5">
            <a:extLst>
              <a:ext uri="{FF2B5EF4-FFF2-40B4-BE49-F238E27FC236}">
                <a16:creationId xmlns:a16="http://schemas.microsoft.com/office/drawing/2014/main" id="{E30F9833-0A8F-4BD8-97B6-314129E72937}"/>
              </a:ext>
            </a:extLst>
          </p:cNvPr>
          <p:cNvSpPr>
            <a:spLocks noGrp="1" noChangeAspect="1"/>
          </p:cNvSpPr>
          <p:nvPr>
            <p:ph type="pic" sz="quarter" idx="16"/>
          </p:nvPr>
        </p:nvSpPr>
        <p:spPr>
          <a:xfrm>
            <a:off x="6692087"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5" name="Picture Placeholder 5">
            <a:extLst>
              <a:ext uri="{FF2B5EF4-FFF2-40B4-BE49-F238E27FC236}">
                <a16:creationId xmlns:a16="http://schemas.microsoft.com/office/drawing/2014/main" id="{2970698B-2EBC-4DF4-BF71-F4A1168240D0}"/>
              </a:ext>
            </a:extLst>
          </p:cNvPr>
          <p:cNvSpPr>
            <a:spLocks noGrp="1" noChangeAspect="1"/>
          </p:cNvSpPr>
          <p:nvPr>
            <p:ph type="pic" sz="quarter" idx="17"/>
          </p:nvPr>
        </p:nvSpPr>
        <p:spPr>
          <a:xfrm>
            <a:off x="6692087"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6" name="Picture Placeholder 5">
            <a:extLst>
              <a:ext uri="{FF2B5EF4-FFF2-40B4-BE49-F238E27FC236}">
                <a16:creationId xmlns:a16="http://schemas.microsoft.com/office/drawing/2014/main" id="{4AD45AC8-2D52-42F1-84FE-6BD611738C9C}"/>
              </a:ext>
            </a:extLst>
          </p:cNvPr>
          <p:cNvSpPr>
            <a:spLocks noGrp="1" noChangeAspect="1"/>
          </p:cNvSpPr>
          <p:nvPr>
            <p:ph type="pic" sz="quarter" idx="18"/>
          </p:nvPr>
        </p:nvSpPr>
        <p:spPr>
          <a:xfrm>
            <a:off x="9313538" y="433978"/>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7" name="Picture Placeholder 5">
            <a:extLst>
              <a:ext uri="{FF2B5EF4-FFF2-40B4-BE49-F238E27FC236}">
                <a16:creationId xmlns:a16="http://schemas.microsoft.com/office/drawing/2014/main" id="{401B385C-BC32-464D-A464-2FC5B2F8E204}"/>
              </a:ext>
            </a:extLst>
          </p:cNvPr>
          <p:cNvSpPr>
            <a:spLocks noGrp="1" noChangeAspect="1"/>
          </p:cNvSpPr>
          <p:nvPr>
            <p:ph type="pic" sz="quarter" idx="19"/>
          </p:nvPr>
        </p:nvSpPr>
        <p:spPr>
          <a:xfrm>
            <a:off x="9313538" y="2269335"/>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48" name="Picture Placeholder 5">
            <a:extLst>
              <a:ext uri="{FF2B5EF4-FFF2-40B4-BE49-F238E27FC236}">
                <a16:creationId xmlns:a16="http://schemas.microsoft.com/office/drawing/2014/main" id="{B597C6E7-1E83-40AD-B335-73198C3EA113}"/>
              </a:ext>
            </a:extLst>
          </p:cNvPr>
          <p:cNvSpPr>
            <a:spLocks noGrp="1" noChangeAspect="1"/>
          </p:cNvSpPr>
          <p:nvPr>
            <p:ph type="pic" sz="quarter" idx="20"/>
          </p:nvPr>
        </p:nvSpPr>
        <p:spPr>
          <a:xfrm>
            <a:off x="9313538" y="4118547"/>
            <a:ext cx="2540601" cy="1316404"/>
          </a:xfrm>
          <a:prstGeom prst="rect">
            <a:avLst/>
          </a:prstGeom>
          <a:solidFill>
            <a:schemeClr val="bg2">
              <a:lumMod val="40000"/>
              <a:lumOff val="60000"/>
            </a:schemeClr>
          </a:solidFill>
          <a:effectLst/>
        </p:spPr>
        <p:txBody>
          <a:bodyPr anchor="ctr">
            <a:normAutofit/>
          </a:bodyPr>
          <a:lstStyle>
            <a:lvl1pPr marL="7937" indent="0" algn="ctr">
              <a:buNone/>
              <a:defRPr sz="2000">
                <a:effectLst/>
              </a:defRPr>
            </a:lvl1pPr>
          </a:lstStyle>
          <a:p>
            <a:r>
              <a:rPr lang="en-US" dirty="0"/>
              <a:t>Click icon to add picture</a:t>
            </a:r>
          </a:p>
        </p:txBody>
      </p:sp>
      <p:sp>
        <p:nvSpPr>
          <p:cNvPr id="49" name="Text Placeholder 3">
            <a:extLst>
              <a:ext uri="{FF2B5EF4-FFF2-40B4-BE49-F238E27FC236}">
                <a16:creationId xmlns:a16="http://schemas.microsoft.com/office/drawing/2014/main" id="{6B03DB60-7934-4A1D-BF17-4C95D51B57C0}"/>
              </a:ext>
            </a:extLst>
          </p:cNvPr>
          <p:cNvSpPr>
            <a:spLocks noGrp="1"/>
          </p:cNvSpPr>
          <p:nvPr>
            <p:ph type="body" sz="quarter" idx="21" hasCustomPrompt="1"/>
          </p:nvPr>
        </p:nvSpPr>
        <p:spPr>
          <a:xfrm>
            <a:off x="6691761"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50" name="Text Placeholder 3">
            <a:extLst>
              <a:ext uri="{FF2B5EF4-FFF2-40B4-BE49-F238E27FC236}">
                <a16:creationId xmlns:a16="http://schemas.microsoft.com/office/drawing/2014/main" id="{F34772A5-3104-42B1-AFDB-14EE0296E9F4}"/>
              </a:ext>
            </a:extLst>
          </p:cNvPr>
          <p:cNvSpPr>
            <a:spLocks noGrp="1"/>
          </p:cNvSpPr>
          <p:nvPr>
            <p:ph type="body" sz="quarter" idx="22" hasCustomPrompt="1"/>
          </p:nvPr>
        </p:nvSpPr>
        <p:spPr>
          <a:xfrm>
            <a:off x="9313646" y="1752090"/>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51" name="Text Placeholder 3">
            <a:extLst>
              <a:ext uri="{FF2B5EF4-FFF2-40B4-BE49-F238E27FC236}">
                <a16:creationId xmlns:a16="http://schemas.microsoft.com/office/drawing/2014/main" id="{49F26809-07F3-4BF8-8261-E4FA1DCAF196}"/>
              </a:ext>
            </a:extLst>
          </p:cNvPr>
          <p:cNvSpPr>
            <a:spLocks noGrp="1"/>
          </p:cNvSpPr>
          <p:nvPr>
            <p:ph type="body" sz="quarter" idx="23" hasCustomPrompt="1"/>
          </p:nvPr>
        </p:nvSpPr>
        <p:spPr>
          <a:xfrm>
            <a:off x="6691761" y="3584151"/>
            <a:ext cx="2541029" cy="327307"/>
          </a:xfrm>
          <a:prstGeom prst="rect">
            <a:avLst/>
          </a:prstGeom>
          <a:solidFill>
            <a:schemeClr val="tx1"/>
          </a:solidFill>
        </p:spPr>
        <p:txBody>
          <a:bodyPr anchor="ctr" anchorCtr="0">
            <a:normAutofit/>
          </a:bodyPr>
          <a:lstStyle>
            <a:lvl1pPr marL="7937" marR="0" indent="0" algn="ctr" defTabSz="457200" rtl="0" eaLnBrk="1" fontAlgn="auto" latinLnBrk="0" hangingPunct="1">
              <a:lnSpc>
                <a:spcPct val="100000"/>
              </a:lnSpc>
              <a:spcBef>
                <a:spcPts val="0"/>
              </a:spcBef>
              <a:spcAft>
                <a:spcPts val="0"/>
              </a:spcAft>
              <a:buClr>
                <a:schemeClr val="tx2"/>
              </a:buClr>
              <a:buSzPct val="110000"/>
              <a:buFontTx/>
              <a:buNone/>
              <a:tabLst/>
              <a:defRPr sz="900" b="1" i="0" cap="all" baseline="0">
                <a:solidFill>
                  <a:schemeClr val="bg1"/>
                </a:solidFill>
              </a:defRPr>
            </a:lvl1pPr>
          </a:lstStyle>
          <a:p>
            <a:pPr lvl="0"/>
            <a:r>
              <a:rPr lang="en-US"/>
              <a:t>Click to add text</a:t>
            </a:r>
          </a:p>
        </p:txBody>
      </p:sp>
      <p:sp>
        <p:nvSpPr>
          <p:cNvPr id="52" name="Text Placeholder 3">
            <a:extLst>
              <a:ext uri="{FF2B5EF4-FFF2-40B4-BE49-F238E27FC236}">
                <a16:creationId xmlns:a16="http://schemas.microsoft.com/office/drawing/2014/main" id="{20915105-0AF8-4AC2-8A77-CEF5D5B10C3D}"/>
              </a:ext>
            </a:extLst>
          </p:cNvPr>
          <p:cNvSpPr>
            <a:spLocks noGrp="1"/>
          </p:cNvSpPr>
          <p:nvPr>
            <p:ph type="body" sz="quarter" idx="24" hasCustomPrompt="1"/>
          </p:nvPr>
        </p:nvSpPr>
        <p:spPr>
          <a:xfrm>
            <a:off x="9313646" y="35841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53" name="Text Placeholder 3">
            <a:extLst>
              <a:ext uri="{FF2B5EF4-FFF2-40B4-BE49-F238E27FC236}">
                <a16:creationId xmlns:a16="http://schemas.microsoft.com/office/drawing/2014/main" id="{B4C00A64-73AF-4799-92DD-41D87DD32651}"/>
              </a:ext>
            </a:extLst>
          </p:cNvPr>
          <p:cNvSpPr>
            <a:spLocks noGrp="1"/>
          </p:cNvSpPr>
          <p:nvPr>
            <p:ph type="body" sz="quarter" idx="25" hasCustomPrompt="1"/>
          </p:nvPr>
        </p:nvSpPr>
        <p:spPr>
          <a:xfrm>
            <a:off x="6691761"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
        <p:nvSpPr>
          <p:cNvPr id="54" name="Text Placeholder 3">
            <a:extLst>
              <a:ext uri="{FF2B5EF4-FFF2-40B4-BE49-F238E27FC236}">
                <a16:creationId xmlns:a16="http://schemas.microsoft.com/office/drawing/2014/main" id="{77C7C3A5-61A0-4D8A-A186-01952A03D50A}"/>
              </a:ext>
            </a:extLst>
          </p:cNvPr>
          <p:cNvSpPr>
            <a:spLocks noGrp="1"/>
          </p:cNvSpPr>
          <p:nvPr>
            <p:ph type="body" sz="quarter" idx="26" hasCustomPrompt="1"/>
          </p:nvPr>
        </p:nvSpPr>
        <p:spPr>
          <a:xfrm>
            <a:off x="9313646" y="5434951"/>
            <a:ext cx="2541029" cy="327307"/>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 text</a:t>
            </a:r>
          </a:p>
        </p:txBody>
      </p:sp>
    </p:spTree>
    <p:extLst>
      <p:ext uri="{BB962C8B-B14F-4D97-AF65-F5344CB8AC3E}">
        <p14:creationId xmlns:p14="http://schemas.microsoft.com/office/powerpoint/2010/main" val="353664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MRC-Employe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D949-99EC-C94C-9234-2D475B0F084F}"/>
              </a:ext>
            </a:extLst>
          </p:cNvPr>
          <p:cNvSpPr>
            <a:spLocks noGrp="1"/>
          </p:cNvSpPr>
          <p:nvPr>
            <p:ph type="title" hasCustomPrompt="1"/>
          </p:nvPr>
        </p:nvSpPr>
        <p:spPr>
          <a:xfrm>
            <a:off x="4252912" y="317502"/>
            <a:ext cx="5419725" cy="720785"/>
          </a:xfrm>
        </p:spPr>
        <p:txBody>
          <a:bodyPr>
            <a:normAutofit/>
          </a:bodyPr>
          <a:lstStyle>
            <a:lvl1pPr>
              <a:defRPr sz="3200"/>
            </a:lvl1pPr>
          </a:lstStyle>
          <a:p>
            <a:r>
              <a:rPr lang="en-US"/>
              <a:t>Employee Name</a:t>
            </a:r>
          </a:p>
        </p:txBody>
      </p:sp>
      <p:sp>
        <p:nvSpPr>
          <p:cNvPr id="4" name="Text Placeholder 11">
            <a:extLst>
              <a:ext uri="{FF2B5EF4-FFF2-40B4-BE49-F238E27FC236}">
                <a16:creationId xmlns:a16="http://schemas.microsoft.com/office/drawing/2014/main" id="{A6CCFBC6-107C-D14B-8892-2530B576AACF}"/>
              </a:ext>
            </a:extLst>
          </p:cNvPr>
          <p:cNvSpPr>
            <a:spLocks noGrp="1"/>
          </p:cNvSpPr>
          <p:nvPr>
            <p:ph type="body" sz="quarter" idx="14" hasCustomPrompt="1"/>
          </p:nvPr>
        </p:nvSpPr>
        <p:spPr>
          <a:xfrm>
            <a:off x="7838907" y="562445"/>
            <a:ext cx="2804160" cy="301336"/>
          </a:xfrm>
          <a:prstGeom prst="rect">
            <a:avLst/>
          </a:prstGeom>
        </p:spPr>
        <p:txBody>
          <a:bodyPr>
            <a:noAutofit/>
          </a:bodyPr>
          <a:lstStyle>
            <a:lvl1pPr marL="7937" indent="0">
              <a:buNone/>
              <a:defRPr sz="1800" b="0">
                <a:solidFill>
                  <a:schemeClr val="accent4"/>
                </a:solidFill>
              </a:defRPr>
            </a:lvl1pPr>
          </a:lstStyle>
          <a:p>
            <a:pPr lvl="0"/>
            <a:r>
              <a:rPr lang="en-US"/>
              <a:t>Title, Location</a:t>
            </a:r>
          </a:p>
        </p:txBody>
      </p:sp>
      <p:sp>
        <p:nvSpPr>
          <p:cNvPr id="5" name="Text Placeholder 11">
            <a:extLst>
              <a:ext uri="{FF2B5EF4-FFF2-40B4-BE49-F238E27FC236}">
                <a16:creationId xmlns:a16="http://schemas.microsoft.com/office/drawing/2014/main" id="{B9C9E5AA-021B-0941-8796-99AC9CEE74BD}"/>
              </a:ext>
            </a:extLst>
          </p:cNvPr>
          <p:cNvSpPr>
            <a:spLocks noGrp="1"/>
          </p:cNvSpPr>
          <p:nvPr>
            <p:ph type="body" sz="quarter" idx="11" hasCustomPrompt="1"/>
          </p:nvPr>
        </p:nvSpPr>
        <p:spPr>
          <a:xfrm>
            <a:off x="4252912" y="1338050"/>
            <a:ext cx="2954346" cy="305521"/>
          </a:xfrm>
          <a:prstGeom prst="rect">
            <a:avLst/>
          </a:prstGeom>
        </p:spPr>
        <p:txBody>
          <a:bodyPr anchor="t">
            <a:normAutofit/>
          </a:bodyPr>
          <a:lstStyle>
            <a:lvl1pPr marL="7937" indent="0">
              <a:buNone/>
              <a:defRPr sz="1400" b="1">
                <a:solidFill>
                  <a:schemeClr val="tx2"/>
                </a:solidFill>
              </a:defRPr>
            </a:lvl1pPr>
          </a:lstStyle>
          <a:p>
            <a:pPr lvl="0"/>
            <a:r>
              <a:rPr lang="en-US"/>
              <a:t>Project Experience</a:t>
            </a:r>
          </a:p>
        </p:txBody>
      </p:sp>
      <p:cxnSp>
        <p:nvCxnSpPr>
          <p:cNvPr id="6" name="Straight Connector 5">
            <a:extLst>
              <a:ext uri="{FF2B5EF4-FFF2-40B4-BE49-F238E27FC236}">
                <a16:creationId xmlns:a16="http://schemas.microsoft.com/office/drawing/2014/main" id="{0126B812-36F4-DD42-B51B-5D202186B1C9}"/>
              </a:ext>
            </a:extLst>
          </p:cNvPr>
          <p:cNvCxnSpPr>
            <a:cxnSpLocks/>
          </p:cNvCxnSpPr>
          <p:nvPr userDrawn="1"/>
        </p:nvCxnSpPr>
        <p:spPr>
          <a:xfrm>
            <a:off x="4252912" y="1030148"/>
            <a:ext cx="793908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FF3A90C-6B93-E14E-A28E-3809D64D326A}"/>
              </a:ext>
            </a:extLst>
          </p:cNvPr>
          <p:cNvSpPr/>
          <p:nvPr userDrawn="1"/>
        </p:nvSpPr>
        <p:spPr>
          <a:xfrm>
            <a:off x="-4763" y="0"/>
            <a:ext cx="3948114"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59" h="6872288">
                <a:moveTo>
                  <a:pt x="0" y="0"/>
                </a:moveTo>
                <a:lnTo>
                  <a:pt x="4421159" y="0"/>
                </a:lnTo>
                <a:lnTo>
                  <a:pt x="3690720"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11722DFE-0DD4-D442-8F5A-105E8C0028BA}"/>
              </a:ext>
            </a:extLst>
          </p:cNvPr>
          <p:cNvSpPr>
            <a:spLocks noGrp="1"/>
          </p:cNvSpPr>
          <p:nvPr>
            <p:ph type="body" sz="quarter" idx="15" hasCustomPrompt="1"/>
          </p:nvPr>
        </p:nvSpPr>
        <p:spPr>
          <a:xfrm>
            <a:off x="400050" y="1185863"/>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a:t>Education</a:t>
            </a:r>
          </a:p>
        </p:txBody>
      </p:sp>
      <p:sp>
        <p:nvSpPr>
          <p:cNvPr id="13" name="Text Placeholder 11">
            <a:extLst>
              <a:ext uri="{FF2B5EF4-FFF2-40B4-BE49-F238E27FC236}">
                <a16:creationId xmlns:a16="http://schemas.microsoft.com/office/drawing/2014/main" id="{95D7873F-383F-114E-9F10-EB8A7FD381C9}"/>
              </a:ext>
            </a:extLst>
          </p:cNvPr>
          <p:cNvSpPr>
            <a:spLocks noGrp="1"/>
          </p:cNvSpPr>
          <p:nvPr>
            <p:ph type="body" sz="quarter" idx="16" hasCustomPrompt="1"/>
          </p:nvPr>
        </p:nvSpPr>
        <p:spPr>
          <a:xfrm>
            <a:off x="400050" y="1600200"/>
            <a:ext cx="2886075" cy="1343026"/>
          </a:xfrm>
          <a:prstGeom prst="rect">
            <a:avLst/>
          </a:prstGeom>
        </p:spPr>
        <p:txBody>
          <a:bodyPr>
            <a:noAutofit/>
          </a:bodyPr>
          <a:lstStyle>
            <a:lvl1pPr marL="7937" indent="0">
              <a:buNone/>
              <a:defRPr sz="1100" b="0" spc="100" baseline="0">
                <a:solidFill>
                  <a:schemeClr val="bg1"/>
                </a:solidFill>
              </a:defRPr>
            </a:lvl1pPr>
          </a:lstStyle>
          <a:p>
            <a:pPr lvl="0"/>
            <a:r>
              <a:rPr lang="en-US"/>
              <a:t>Education list</a:t>
            </a:r>
          </a:p>
        </p:txBody>
      </p:sp>
      <p:sp>
        <p:nvSpPr>
          <p:cNvPr id="14" name="Text Placeholder 11">
            <a:extLst>
              <a:ext uri="{FF2B5EF4-FFF2-40B4-BE49-F238E27FC236}">
                <a16:creationId xmlns:a16="http://schemas.microsoft.com/office/drawing/2014/main" id="{F10E8007-0764-8B41-8EEC-76ABF561BD57}"/>
              </a:ext>
            </a:extLst>
          </p:cNvPr>
          <p:cNvSpPr>
            <a:spLocks noGrp="1"/>
          </p:cNvSpPr>
          <p:nvPr>
            <p:ph type="body" sz="quarter" idx="17" hasCustomPrompt="1"/>
          </p:nvPr>
        </p:nvSpPr>
        <p:spPr>
          <a:xfrm>
            <a:off x="400050" y="3175150"/>
            <a:ext cx="2886075" cy="271462"/>
          </a:xfrm>
          <a:prstGeom prst="rect">
            <a:avLst/>
          </a:prstGeom>
        </p:spPr>
        <p:txBody>
          <a:bodyPr>
            <a:noAutofit/>
          </a:bodyPr>
          <a:lstStyle>
            <a:lvl1pPr marL="7937" indent="0">
              <a:buNone/>
              <a:defRPr sz="1200" b="1" spc="100" baseline="0">
                <a:solidFill>
                  <a:schemeClr val="bg1"/>
                </a:solidFill>
              </a:defRPr>
            </a:lvl1pPr>
          </a:lstStyle>
          <a:p>
            <a:pPr lvl="0"/>
            <a:r>
              <a:rPr lang="en-US"/>
              <a:t>Professional Experience</a:t>
            </a:r>
          </a:p>
        </p:txBody>
      </p:sp>
      <p:sp>
        <p:nvSpPr>
          <p:cNvPr id="15" name="Text Placeholder 11">
            <a:extLst>
              <a:ext uri="{FF2B5EF4-FFF2-40B4-BE49-F238E27FC236}">
                <a16:creationId xmlns:a16="http://schemas.microsoft.com/office/drawing/2014/main" id="{0D968D63-EA60-0048-9D68-F2F8F6933546}"/>
              </a:ext>
            </a:extLst>
          </p:cNvPr>
          <p:cNvSpPr>
            <a:spLocks noGrp="1"/>
          </p:cNvSpPr>
          <p:nvPr>
            <p:ph type="body" sz="quarter" idx="18" hasCustomPrompt="1"/>
          </p:nvPr>
        </p:nvSpPr>
        <p:spPr>
          <a:xfrm>
            <a:off x="400050" y="3589486"/>
            <a:ext cx="2886075" cy="2704923"/>
          </a:xfrm>
          <a:prstGeom prst="rect">
            <a:avLst/>
          </a:prstGeom>
        </p:spPr>
        <p:txBody>
          <a:bodyPr>
            <a:noAutofit/>
          </a:bodyPr>
          <a:lstStyle>
            <a:lvl1pPr marL="7937" indent="0">
              <a:buNone/>
              <a:defRPr sz="1100" b="0" spc="100" baseline="0">
                <a:solidFill>
                  <a:schemeClr val="bg1"/>
                </a:solidFill>
              </a:defRPr>
            </a:lvl1pPr>
          </a:lstStyle>
          <a:p>
            <a:pPr lvl="0"/>
            <a:r>
              <a:rPr lang="en-US"/>
              <a:t>Professional Experience</a:t>
            </a:r>
          </a:p>
        </p:txBody>
      </p:sp>
      <p:sp>
        <p:nvSpPr>
          <p:cNvPr id="19" name="Picture Placeholder 5">
            <a:extLst>
              <a:ext uri="{FF2B5EF4-FFF2-40B4-BE49-F238E27FC236}">
                <a16:creationId xmlns:a16="http://schemas.microsoft.com/office/drawing/2014/main" id="{1A77D6F5-40D0-5949-9E6B-85C192F53484}"/>
              </a:ext>
            </a:extLst>
          </p:cNvPr>
          <p:cNvSpPr>
            <a:spLocks noGrp="1" noChangeAspect="1"/>
          </p:cNvSpPr>
          <p:nvPr>
            <p:ph type="pic" sz="quarter" idx="19"/>
          </p:nvPr>
        </p:nvSpPr>
        <p:spPr>
          <a:xfrm>
            <a:off x="8594900" y="1490811"/>
            <a:ext cx="3267351" cy="1955801"/>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8594900" y="3390757"/>
            <a:ext cx="3267351" cy="330000"/>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22" name="Text Placeholder 11">
            <a:extLst>
              <a:ext uri="{FF2B5EF4-FFF2-40B4-BE49-F238E27FC236}">
                <a16:creationId xmlns:a16="http://schemas.microsoft.com/office/drawing/2014/main" id="{964FC3C6-E7E6-E84A-8E40-A316FA9E1E29}"/>
              </a:ext>
            </a:extLst>
          </p:cNvPr>
          <p:cNvSpPr>
            <a:spLocks noGrp="1"/>
          </p:cNvSpPr>
          <p:nvPr>
            <p:ph type="body" sz="quarter" idx="26" hasCustomPrompt="1"/>
          </p:nvPr>
        </p:nvSpPr>
        <p:spPr>
          <a:xfrm>
            <a:off x="8594899" y="3938939"/>
            <a:ext cx="2341786" cy="265191"/>
          </a:xfrm>
          <a:prstGeom prst="rect">
            <a:avLst/>
          </a:prstGeom>
        </p:spPr>
        <p:txBody>
          <a:bodyPr anchor="t">
            <a:normAutofit/>
          </a:bodyPr>
          <a:lstStyle>
            <a:lvl1pPr marL="7937" indent="0">
              <a:buNone/>
              <a:defRPr sz="1400" b="1">
                <a:solidFill>
                  <a:schemeClr val="tx2"/>
                </a:solidFill>
              </a:defRPr>
            </a:lvl1pPr>
          </a:lstStyle>
          <a:p>
            <a:pPr lvl="0"/>
            <a:r>
              <a:rPr lang="en-US"/>
              <a:t>Project Role</a:t>
            </a:r>
          </a:p>
        </p:txBody>
      </p:sp>
      <p:sp>
        <p:nvSpPr>
          <p:cNvPr id="23" name="Text Placeholder 5">
            <a:extLst>
              <a:ext uri="{FF2B5EF4-FFF2-40B4-BE49-F238E27FC236}">
                <a16:creationId xmlns:a16="http://schemas.microsoft.com/office/drawing/2014/main" id="{1DC1622E-28AD-E147-9A53-AC08E3C4F147}"/>
              </a:ext>
            </a:extLst>
          </p:cNvPr>
          <p:cNvSpPr>
            <a:spLocks noGrp="1"/>
          </p:cNvSpPr>
          <p:nvPr>
            <p:ph type="body" sz="quarter" idx="13" hasCustomPrompt="1"/>
          </p:nvPr>
        </p:nvSpPr>
        <p:spPr>
          <a:xfrm>
            <a:off x="8594899" y="4252362"/>
            <a:ext cx="3267351" cy="1875680"/>
          </a:xfrm>
          <a:prstGeom prst="rect">
            <a:avLst/>
          </a:prstGeom>
          <a:noFill/>
        </p:spPr>
        <p:txBody>
          <a:bodyPr numCol="1" spcCol="365760">
            <a:noAutofit/>
          </a:bodyPr>
          <a:lstStyle>
            <a:lvl1pPr marL="7937" indent="0">
              <a:buClr>
                <a:schemeClr val="tx2"/>
              </a:buClr>
              <a:buFont typeface="Arial" panose="020B0604020202020204" pitchFamily="34" charset="0"/>
              <a:buNone/>
              <a:defRPr sz="1400"/>
            </a:lvl1pPr>
            <a:lvl2pPr marL="290512" marR="0" indent="0" algn="l" defTabSz="457200" rtl="0" eaLnBrk="1" fontAlgn="auto" latinLnBrk="0" hangingPunct="1">
              <a:lnSpc>
                <a:spcPct val="100000"/>
              </a:lnSpc>
              <a:spcBef>
                <a:spcPts val="600"/>
              </a:spcBef>
              <a:spcAft>
                <a:spcPts val="600"/>
              </a:spcAft>
              <a:buClr>
                <a:schemeClr val="accent6"/>
              </a:buClr>
              <a:buSzPct val="100000"/>
              <a:buFont typeface="Arial" panose="020B0604020202020204" pitchFamily="34" charset="0"/>
              <a:buNone/>
              <a:tabLst/>
              <a:defRPr sz="1100"/>
            </a:lvl2pPr>
          </a:lstStyle>
          <a:p>
            <a:pPr lvl="0"/>
            <a:r>
              <a:rPr lang="en-US"/>
              <a:t>Project role text</a:t>
            </a:r>
          </a:p>
        </p:txBody>
      </p:sp>
      <p:sp>
        <p:nvSpPr>
          <p:cNvPr id="18" name="Slide Number Placeholder 9">
            <a:extLst>
              <a:ext uri="{FF2B5EF4-FFF2-40B4-BE49-F238E27FC236}">
                <a16:creationId xmlns:a16="http://schemas.microsoft.com/office/drawing/2014/main" id="{2D6AF1A0-41F7-FE4E-B7F3-A3DC28768338}"/>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20" name="Picture 19">
            <a:extLst>
              <a:ext uri="{FF2B5EF4-FFF2-40B4-BE49-F238E27FC236}">
                <a16:creationId xmlns:a16="http://schemas.microsoft.com/office/drawing/2014/main" id="{A231B932-8DEE-2C44-AC44-17A630AAD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050" y="402779"/>
            <a:ext cx="2882432" cy="488154"/>
          </a:xfrm>
          <a:prstGeom prst="rect">
            <a:avLst/>
          </a:prstGeom>
        </p:spPr>
      </p:pic>
    </p:spTree>
    <p:extLst>
      <p:ext uri="{BB962C8B-B14F-4D97-AF65-F5344CB8AC3E}">
        <p14:creationId xmlns:p14="http://schemas.microsoft.com/office/powerpoint/2010/main" val="31853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MRC-ProjectTeam">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D58649-F3DE-194C-8955-E09FA0ADB4A2}"/>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853EE6-C251-3F40-B9C0-CDF4D41A4473}"/>
              </a:ext>
            </a:extLst>
          </p:cNvPr>
          <p:cNvSpPr>
            <a:spLocks noGrp="1"/>
          </p:cNvSpPr>
          <p:nvPr>
            <p:ph type="sldNum" sz="quarter" idx="10"/>
          </p:nvPr>
        </p:nvSpPr>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8" name="Rectangle 7">
            <a:extLst>
              <a:ext uri="{FF2B5EF4-FFF2-40B4-BE49-F238E27FC236}">
                <a16:creationId xmlns:a16="http://schemas.microsoft.com/office/drawing/2014/main" id="{BFF3A90C-6B93-E14E-A28E-3809D64D326A}"/>
              </a:ext>
            </a:extLst>
          </p:cNvPr>
          <p:cNvSpPr/>
          <p:nvPr userDrawn="1"/>
        </p:nvSpPr>
        <p:spPr>
          <a:xfrm flipH="1">
            <a:off x="6494929" y="0"/>
            <a:ext cx="5697071"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 name="connsiteX0" fmla="*/ 0 w 4260268"/>
              <a:gd name="connsiteY0" fmla="*/ 0 h 7377656"/>
              <a:gd name="connsiteX1" fmla="*/ 4260268 w 4260268"/>
              <a:gd name="connsiteY1" fmla="*/ 0 h 7377656"/>
              <a:gd name="connsiteX2" fmla="*/ 3690720 w 4260268"/>
              <a:gd name="connsiteY2" fmla="*/ 6872288 h 7377656"/>
              <a:gd name="connsiteX3" fmla="*/ 1 w 4260268"/>
              <a:gd name="connsiteY3" fmla="*/ 6858000 h 7377656"/>
              <a:gd name="connsiteX4" fmla="*/ 0 w 4260268"/>
              <a:gd name="connsiteY4" fmla="*/ 0 h 7377656"/>
              <a:gd name="connsiteX0" fmla="*/ 0 w 4312688"/>
              <a:gd name="connsiteY0" fmla="*/ 0 h 7377656"/>
              <a:gd name="connsiteX1" fmla="*/ 4260268 w 4312688"/>
              <a:gd name="connsiteY1" fmla="*/ 0 h 7377656"/>
              <a:gd name="connsiteX2" fmla="*/ 3952169 w 4312688"/>
              <a:gd name="connsiteY2" fmla="*/ 6872288 h 7377656"/>
              <a:gd name="connsiteX3" fmla="*/ 1 w 4312688"/>
              <a:gd name="connsiteY3" fmla="*/ 6858000 h 7377656"/>
              <a:gd name="connsiteX4" fmla="*/ 0 w 4312688"/>
              <a:gd name="connsiteY4" fmla="*/ 0 h 7377656"/>
              <a:gd name="connsiteX0" fmla="*/ 0 w 4312688"/>
              <a:gd name="connsiteY0" fmla="*/ 0 h 6872288"/>
              <a:gd name="connsiteX1" fmla="*/ 4260268 w 4312688"/>
              <a:gd name="connsiteY1" fmla="*/ 0 h 6872288"/>
              <a:gd name="connsiteX2" fmla="*/ 3952169 w 4312688"/>
              <a:gd name="connsiteY2" fmla="*/ 6872288 h 6872288"/>
              <a:gd name="connsiteX3" fmla="*/ 1 w 4312688"/>
              <a:gd name="connsiteY3" fmla="*/ 6858000 h 6872288"/>
              <a:gd name="connsiteX4" fmla="*/ 0 w 4312688"/>
              <a:gd name="connsiteY4" fmla="*/ 0 h 6872288"/>
              <a:gd name="connsiteX0" fmla="*/ 0 w 4260268"/>
              <a:gd name="connsiteY0" fmla="*/ 0 h 6872288"/>
              <a:gd name="connsiteX1" fmla="*/ 4260268 w 4260268"/>
              <a:gd name="connsiteY1" fmla="*/ 0 h 6872288"/>
              <a:gd name="connsiteX2" fmla="*/ 3952169 w 4260268"/>
              <a:gd name="connsiteY2" fmla="*/ 6872288 h 6872288"/>
              <a:gd name="connsiteX3" fmla="*/ 1 w 4260268"/>
              <a:gd name="connsiteY3" fmla="*/ 6858000 h 6872288"/>
              <a:gd name="connsiteX4" fmla="*/ 0 w 426026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268" h="6872288">
                <a:moveTo>
                  <a:pt x="0" y="0"/>
                </a:moveTo>
                <a:lnTo>
                  <a:pt x="4260268" y="0"/>
                </a:lnTo>
                <a:lnTo>
                  <a:pt x="3952169"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Picture Placeholder 5">
            <a:extLst>
              <a:ext uri="{FF2B5EF4-FFF2-40B4-BE49-F238E27FC236}">
                <a16:creationId xmlns:a16="http://schemas.microsoft.com/office/drawing/2014/main" id="{1A77D6F5-40D0-5949-9E6B-85C192F53484}"/>
              </a:ext>
            </a:extLst>
          </p:cNvPr>
          <p:cNvSpPr>
            <a:spLocks noGrp="1"/>
          </p:cNvSpPr>
          <p:nvPr>
            <p:ph type="pic" sz="quarter" idx="19"/>
          </p:nvPr>
        </p:nvSpPr>
        <p:spPr>
          <a:xfrm>
            <a:off x="9681882"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9681882"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20" name="Title 6">
            <a:extLst>
              <a:ext uri="{FF2B5EF4-FFF2-40B4-BE49-F238E27FC236}">
                <a16:creationId xmlns:a16="http://schemas.microsoft.com/office/drawing/2014/main" id="{E6D66A6E-22F7-094E-B057-D9F2388D35F1}"/>
              </a:ext>
            </a:extLst>
          </p:cNvPr>
          <p:cNvSpPr>
            <a:spLocks noGrp="1"/>
          </p:cNvSpPr>
          <p:nvPr>
            <p:ph type="title" hasCustomPrompt="1"/>
          </p:nvPr>
        </p:nvSpPr>
        <p:spPr>
          <a:xfrm>
            <a:off x="609600" y="274638"/>
            <a:ext cx="5970494" cy="720785"/>
          </a:xfrm>
        </p:spPr>
        <p:txBody>
          <a:bodyPr/>
          <a:lstStyle>
            <a:lvl1pPr>
              <a:defRPr/>
            </a:lvl1pPr>
          </a:lstStyle>
          <a:p>
            <a:r>
              <a:rPr lang="en-US"/>
              <a:t>Project Team</a:t>
            </a:r>
          </a:p>
        </p:txBody>
      </p:sp>
      <p:sp>
        <p:nvSpPr>
          <p:cNvPr id="25" name="Text Placeholder 2">
            <a:extLst>
              <a:ext uri="{FF2B5EF4-FFF2-40B4-BE49-F238E27FC236}">
                <a16:creationId xmlns:a16="http://schemas.microsoft.com/office/drawing/2014/main" id="{9C0813F6-1524-BE45-800C-72605CB1BF3D}"/>
              </a:ext>
            </a:extLst>
          </p:cNvPr>
          <p:cNvSpPr>
            <a:spLocks noGrp="1"/>
          </p:cNvSpPr>
          <p:nvPr>
            <p:ph type="body" sz="quarter" idx="13" hasCustomPrompt="1"/>
          </p:nvPr>
        </p:nvSpPr>
        <p:spPr>
          <a:xfrm>
            <a:off x="609599" y="1241974"/>
            <a:ext cx="5885329" cy="1041822"/>
          </a:xfrm>
          <a:prstGeom prst="rect">
            <a:avLst/>
          </a:prstGeom>
        </p:spPr>
        <p:txBody>
          <a:bodyPr anchor="ctr">
            <a:noAutofit/>
          </a:bodyPr>
          <a:lstStyle>
            <a:lvl1pPr marL="7937" marR="0" indent="0" algn="l" defTabSz="457200" rtl="0" eaLnBrk="1" fontAlgn="auto" latinLnBrk="0" hangingPunct="1">
              <a:lnSpc>
                <a:spcPts val="258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a:t>Headline or call-out text</a:t>
            </a:r>
          </a:p>
        </p:txBody>
      </p:sp>
      <p:sp>
        <p:nvSpPr>
          <p:cNvPr id="59" name="Picture Placeholder 5">
            <a:extLst>
              <a:ext uri="{FF2B5EF4-FFF2-40B4-BE49-F238E27FC236}">
                <a16:creationId xmlns:a16="http://schemas.microsoft.com/office/drawing/2014/main" id="{67ADCB07-6EE8-BD42-9252-310E57559B5A}"/>
              </a:ext>
            </a:extLst>
          </p:cNvPr>
          <p:cNvSpPr>
            <a:spLocks noGrp="1"/>
          </p:cNvSpPr>
          <p:nvPr>
            <p:ph type="pic" sz="quarter" idx="28"/>
          </p:nvPr>
        </p:nvSpPr>
        <p:spPr>
          <a:xfrm>
            <a:off x="7185211"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0" name="Text Placeholder 3">
            <a:extLst>
              <a:ext uri="{FF2B5EF4-FFF2-40B4-BE49-F238E27FC236}">
                <a16:creationId xmlns:a16="http://schemas.microsoft.com/office/drawing/2014/main" id="{49697FF4-43A3-4F48-8DBA-6C6ED07D7BD2}"/>
              </a:ext>
            </a:extLst>
          </p:cNvPr>
          <p:cNvSpPr>
            <a:spLocks noGrp="1"/>
          </p:cNvSpPr>
          <p:nvPr>
            <p:ph type="body" sz="quarter" idx="29" hasCustomPrompt="1"/>
          </p:nvPr>
        </p:nvSpPr>
        <p:spPr>
          <a:xfrm>
            <a:off x="7185211"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3" name="Picture Placeholder 5">
            <a:extLst>
              <a:ext uri="{FF2B5EF4-FFF2-40B4-BE49-F238E27FC236}">
                <a16:creationId xmlns:a16="http://schemas.microsoft.com/office/drawing/2014/main" id="{0CAD19A0-A4F1-124E-BA13-41CF7E6D5EB2}"/>
              </a:ext>
            </a:extLst>
          </p:cNvPr>
          <p:cNvSpPr>
            <a:spLocks noGrp="1"/>
          </p:cNvSpPr>
          <p:nvPr>
            <p:ph type="pic" sz="quarter" idx="30"/>
          </p:nvPr>
        </p:nvSpPr>
        <p:spPr>
          <a:xfrm>
            <a:off x="9681882"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4" name="Text Placeholder 3">
            <a:extLst>
              <a:ext uri="{FF2B5EF4-FFF2-40B4-BE49-F238E27FC236}">
                <a16:creationId xmlns:a16="http://schemas.microsoft.com/office/drawing/2014/main" id="{BB7D8E04-C4F2-D342-B0E7-58BEC3115769}"/>
              </a:ext>
            </a:extLst>
          </p:cNvPr>
          <p:cNvSpPr>
            <a:spLocks noGrp="1"/>
          </p:cNvSpPr>
          <p:nvPr>
            <p:ph type="body" sz="quarter" idx="31" hasCustomPrompt="1"/>
          </p:nvPr>
        </p:nvSpPr>
        <p:spPr>
          <a:xfrm>
            <a:off x="9681882"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5" name="Picture Placeholder 5">
            <a:extLst>
              <a:ext uri="{FF2B5EF4-FFF2-40B4-BE49-F238E27FC236}">
                <a16:creationId xmlns:a16="http://schemas.microsoft.com/office/drawing/2014/main" id="{0ED140C1-1F44-4243-96BB-947E4874D00A}"/>
              </a:ext>
            </a:extLst>
          </p:cNvPr>
          <p:cNvSpPr>
            <a:spLocks noGrp="1"/>
          </p:cNvSpPr>
          <p:nvPr>
            <p:ph type="pic" sz="quarter" idx="32"/>
          </p:nvPr>
        </p:nvSpPr>
        <p:spPr>
          <a:xfrm>
            <a:off x="7185211"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6" name="Text Placeholder 3">
            <a:extLst>
              <a:ext uri="{FF2B5EF4-FFF2-40B4-BE49-F238E27FC236}">
                <a16:creationId xmlns:a16="http://schemas.microsoft.com/office/drawing/2014/main" id="{559D0A71-29BF-E747-9B56-BC5276E83663}"/>
              </a:ext>
            </a:extLst>
          </p:cNvPr>
          <p:cNvSpPr>
            <a:spLocks noGrp="1"/>
          </p:cNvSpPr>
          <p:nvPr>
            <p:ph type="body" sz="quarter" idx="33" hasCustomPrompt="1"/>
          </p:nvPr>
        </p:nvSpPr>
        <p:spPr>
          <a:xfrm>
            <a:off x="7185211"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7" name="Picture Placeholder 5">
            <a:extLst>
              <a:ext uri="{FF2B5EF4-FFF2-40B4-BE49-F238E27FC236}">
                <a16:creationId xmlns:a16="http://schemas.microsoft.com/office/drawing/2014/main" id="{E3E13B83-F642-1142-9BCB-022DCAD18E87}"/>
              </a:ext>
            </a:extLst>
          </p:cNvPr>
          <p:cNvSpPr>
            <a:spLocks noGrp="1"/>
          </p:cNvSpPr>
          <p:nvPr>
            <p:ph type="pic" sz="quarter" idx="34"/>
          </p:nvPr>
        </p:nvSpPr>
        <p:spPr>
          <a:xfrm>
            <a:off x="9681882"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8" name="Text Placeholder 3">
            <a:extLst>
              <a:ext uri="{FF2B5EF4-FFF2-40B4-BE49-F238E27FC236}">
                <a16:creationId xmlns:a16="http://schemas.microsoft.com/office/drawing/2014/main" id="{313E9BE9-BB07-A046-97F4-7738BC0FE715}"/>
              </a:ext>
            </a:extLst>
          </p:cNvPr>
          <p:cNvSpPr>
            <a:spLocks noGrp="1"/>
          </p:cNvSpPr>
          <p:nvPr>
            <p:ph type="body" sz="quarter" idx="35" hasCustomPrompt="1"/>
          </p:nvPr>
        </p:nvSpPr>
        <p:spPr>
          <a:xfrm>
            <a:off x="9681882"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9" name="Picture Placeholder 5">
            <a:extLst>
              <a:ext uri="{FF2B5EF4-FFF2-40B4-BE49-F238E27FC236}">
                <a16:creationId xmlns:a16="http://schemas.microsoft.com/office/drawing/2014/main" id="{C2AB08BA-EF41-FD4E-8784-92DA6D168ED7}"/>
              </a:ext>
            </a:extLst>
          </p:cNvPr>
          <p:cNvSpPr>
            <a:spLocks noGrp="1"/>
          </p:cNvSpPr>
          <p:nvPr>
            <p:ph type="pic" sz="quarter" idx="36"/>
          </p:nvPr>
        </p:nvSpPr>
        <p:spPr>
          <a:xfrm>
            <a:off x="7185211"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0" name="Text Placeholder 3">
            <a:extLst>
              <a:ext uri="{FF2B5EF4-FFF2-40B4-BE49-F238E27FC236}">
                <a16:creationId xmlns:a16="http://schemas.microsoft.com/office/drawing/2014/main" id="{277CB25C-CDE6-F644-8CD2-CD47B81E748E}"/>
              </a:ext>
            </a:extLst>
          </p:cNvPr>
          <p:cNvSpPr>
            <a:spLocks noGrp="1"/>
          </p:cNvSpPr>
          <p:nvPr>
            <p:ph type="body" sz="quarter" idx="37" hasCustomPrompt="1"/>
          </p:nvPr>
        </p:nvSpPr>
        <p:spPr>
          <a:xfrm>
            <a:off x="7185211"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71" name="Picture Placeholder 5">
            <a:extLst>
              <a:ext uri="{FF2B5EF4-FFF2-40B4-BE49-F238E27FC236}">
                <a16:creationId xmlns:a16="http://schemas.microsoft.com/office/drawing/2014/main" id="{0EDC3CBD-2CE2-9743-8328-CEBF7FCD513E}"/>
              </a:ext>
            </a:extLst>
          </p:cNvPr>
          <p:cNvSpPr>
            <a:spLocks noGrp="1"/>
          </p:cNvSpPr>
          <p:nvPr>
            <p:ph type="pic" sz="quarter" idx="38"/>
          </p:nvPr>
        </p:nvSpPr>
        <p:spPr>
          <a:xfrm>
            <a:off x="9681882"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2" name="Text Placeholder 3">
            <a:extLst>
              <a:ext uri="{FF2B5EF4-FFF2-40B4-BE49-F238E27FC236}">
                <a16:creationId xmlns:a16="http://schemas.microsoft.com/office/drawing/2014/main" id="{1FF129F0-5136-3A4F-A1DE-D7F97DFA2619}"/>
              </a:ext>
            </a:extLst>
          </p:cNvPr>
          <p:cNvSpPr>
            <a:spLocks noGrp="1"/>
          </p:cNvSpPr>
          <p:nvPr>
            <p:ph type="body" sz="quarter" idx="39" hasCustomPrompt="1"/>
          </p:nvPr>
        </p:nvSpPr>
        <p:spPr>
          <a:xfrm>
            <a:off x="9681882"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73" name="Picture Placeholder 5">
            <a:extLst>
              <a:ext uri="{FF2B5EF4-FFF2-40B4-BE49-F238E27FC236}">
                <a16:creationId xmlns:a16="http://schemas.microsoft.com/office/drawing/2014/main" id="{FC216A72-9123-8D47-B9B2-9587EE783AAF}"/>
              </a:ext>
            </a:extLst>
          </p:cNvPr>
          <p:cNvSpPr>
            <a:spLocks noGrp="1"/>
          </p:cNvSpPr>
          <p:nvPr>
            <p:ph type="pic" sz="quarter" idx="40"/>
          </p:nvPr>
        </p:nvSpPr>
        <p:spPr>
          <a:xfrm>
            <a:off x="7185211"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4" name="Text Placeholder 3">
            <a:extLst>
              <a:ext uri="{FF2B5EF4-FFF2-40B4-BE49-F238E27FC236}">
                <a16:creationId xmlns:a16="http://schemas.microsoft.com/office/drawing/2014/main" id="{2205002D-E662-AA44-9E51-CB08565E9186}"/>
              </a:ext>
            </a:extLst>
          </p:cNvPr>
          <p:cNvSpPr>
            <a:spLocks noGrp="1"/>
          </p:cNvSpPr>
          <p:nvPr>
            <p:ph type="body" sz="quarter" idx="41" hasCustomPrompt="1"/>
          </p:nvPr>
        </p:nvSpPr>
        <p:spPr>
          <a:xfrm>
            <a:off x="7185211"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28" name="Slide Number Placeholder 9">
            <a:extLst>
              <a:ext uri="{FF2B5EF4-FFF2-40B4-BE49-F238E27FC236}">
                <a16:creationId xmlns:a16="http://schemas.microsoft.com/office/drawing/2014/main" id="{9CFD2C82-3DC7-D04F-A31F-A6F61D2806EC}"/>
              </a:ext>
            </a:extLst>
          </p:cNvPr>
          <p:cNvSpPr txBox="1">
            <a:spLocks/>
          </p:cNvSpPr>
          <p:nvPr userDrawn="1"/>
        </p:nvSpPr>
        <p:spPr>
          <a:xfrm>
            <a:off x="378587"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6" name="Text Placeholder 5">
            <a:extLst>
              <a:ext uri="{FF2B5EF4-FFF2-40B4-BE49-F238E27FC236}">
                <a16:creationId xmlns:a16="http://schemas.microsoft.com/office/drawing/2014/main" id="{DC4C8E67-7CE2-3346-BC21-22597B94EBA8}"/>
              </a:ext>
            </a:extLst>
          </p:cNvPr>
          <p:cNvSpPr>
            <a:spLocks noGrp="1"/>
          </p:cNvSpPr>
          <p:nvPr>
            <p:ph type="body" sz="quarter" idx="42"/>
          </p:nvPr>
        </p:nvSpPr>
        <p:spPr>
          <a:xfrm>
            <a:off x="609600" y="2547938"/>
            <a:ext cx="5884863" cy="3560762"/>
          </a:xfrm>
        </p:spPr>
        <p:txBody>
          <a:bodyPr/>
          <a:lstStyle/>
          <a:p>
            <a:pPr lvl="0"/>
            <a:r>
              <a:rPr lang="en-US"/>
              <a:t>Click to edit Master text styles</a:t>
            </a:r>
          </a:p>
        </p:txBody>
      </p:sp>
    </p:spTree>
    <p:extLst>
      <p:ext uri="{BB962C8B-B14F-4D97-AF65-F5344CB8AC3E}">
        <p14:creationId xmlns:p14="http://schemas.microsoft.com/office/powerpoint/2010/main" val="307631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MRC-Back1">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0472FAB6-F0C2-CB40-A177-425D5AC4CF50}"/>
              </a:ext>
            </a:extLst>
          </p:cNvPr>
          <p:cNvSpPr>
            <a:spLocks noGrp="1"/>
          </p:cNvSpPr>
          <p:nvPr>
            <p:ph type="body" sz="quarter" idx="10" hasCustomPrompt="1"/>
          </p:nvPr>
        </p:nvSpPr>
        <p:spPr>
          <a:xfrm>
            <a:off x="2266924" y="1860906"/>
            <a:ext cx="3626175" cy="920046"/>
          </a:xfrm>
          <a:prstGeom prst="rect">
            <a:avLst/>
          </a:prstGeom>
        </p:spPr>
        <p:txBody>
          <a:bodyPr anchor="b" anchorCtr="0"/>
          <a:lstStyle>
            <a:lvl1pPr marL="7937" indent="0" algn="ctr">
              <a:lnSpc>
                <a:spcPts val="4500"/>
              </a:lnSpc>
              <a:spcBef>
                <a:spcPts val="0"/>
              </a:spcBef>
              <a:buFontTx/>
              <a:buNone/>
              <a:defRPr sz="4200" b="0" i="0" cap="none" spc="100" baseline="0">
                <a:solidFill>
                  <a:schemeClr val="tx1"/>
                </a:solidFill>
              </a:defRPr>
            </a:lvl1pPr>
          </a:lstStyle>
          <a:p>
            <a:pPr lvl="0"/>
            <a:r>
              <a:rPr lang="en-US"/>
              <a:t>Thank You</a:t>
            </a:r>
          </a:p>
        </p:txBody>
      </p:sp>
      <p:sp>
        <p:nvSpPr>
          <p:cNvPr id="11" name="Text Placeholder 5">
            <a:extLst>
              <a:ext uri="{FF2B5EF4-FFF2-40B4-BE49-F238E27FC236}">
                <a16:creationId xmlns:a16="http://schemas.microsoft.com/office/drawing/2014/main" id="{F3883678-FB4C-EC44-B279-D801050C8BB4}"/>
              </a:ext>
            </a:extLst>
          </p:cNvPr>
          <p:cNvSpPr>
            <a:spLocks noGrp="1"/>
          </p:cNvSpPr>
          <p:nvPr>
            <p:ph type="body" sz="quarter" idx="12" hasCustomPrompt="1"/>
          </p:nvPr>
        </p:nvSpPr>
        <p:spPr>
          <a:xfrm>
            <a:off x="8169059" y="1792071"/>
            <a:ext cx="2432050" cy="2365712"/>
          </a:xfrm>
          <a:prstGeom prst="rect">
            <a:avLst/>
          </a:prstGeom>
        </p:spPr>
        <p:txBody>
          <a:bodyPr anchor="ctr">
            <a:noAutofit/>
          </a:bodyPr>
          <a:lstStyle>
            <a:lvl1pPr marL="7937" indent="0">
              <a:lnSpc>
                <a:spcPts val="2380"/>
              </a:lnSpc>
              <a:spcBef>
                <a:spcPts val="0"/>
              </a:spcBef>
              <a:buNone/>
              <a:defRPr sz="1600" b="0">
                <a:solidFill>
                  <a:schemeClr val="tx1"/>
                </a:solidFill>
              </a:defRPr>
            </a:lvl1pPr>
            <a:lvl2pPr marL="290512" indent="0">
              <a:buNone/>
              <a:defRPr/>
            </a:lvl2pPr>
            <a:lvl3pPr marL="638175" indent="0">
              <a:buNone/>
              <a:defRPr/>
            </a:lvl3pPr>
            <a:lvl4pPr marL="920750" indent="0">
              <a:buNone/>
              <a:defRPr/>
            </a:lvl4pPr>
            <a:lvl5pPr marL="1203325" indent="0">
              <a:buNone/>
              <a:defRPr/>
            </a:lvl5pPr>
          </a:lstStyle>
          <a:p>
            <a:pPr lvl="0"/>
            <a:r>
              <a:rPr lang="en-US"/>
              <a:t>Name</a:t>
            </a:r>
            <a:br>
              <a:rPr lang="en-US"/>
            </a:br>
            <a:r>
              <a:rPr lang="en-US"/>
              <a:t>Title</a:t>
            </a:r>
            <a:br>
              <a:rPr lang="en-US"/>
            </a:br>
            <a:r>
              <a:rPr lang="en-US"/>
              <a:t>Phone</a:t>
            </a:r>
            <a:br>
              <a:rPr lang="en-US"/>
            </a:br>
            <a:r>
              <a:rPr lang="en-US"/>
              <a:t>Email Address</a:t>
            </a:r>
            <a:br>
              <a:rPr lang="en-US"/>
            </a:br>
            <a:r>
              <a:rPr lang="en-US"/>
              <a:t>Mailing Address 1</a:t>
            </a:r>
            <a:br>
              <a:rPr lang="en-US"/>
            </a:br>
            <a:r>
              <a:rPr lang="en-US"/>
              <a:t>Mailing Address 2</a:t>
            </a:r>
            <a:br>
              <a:rPr lang="en-US"/>
            </a:br>
            <a:r>
              <a:rPr lang="en-US"/>
              <a:t>Mailing Address 3</a:t>
            </a:r>
          </a:p>
        </p:txBody>
      </p:sp>
      <p:cxnSp>
        <p:nvCxnSpPr>
          <p:cNvPr id="12" name="Straight Connector 11">
            <a:extLst>
              <a:ext uri="{FF2B5EF4-FFF2-40B4-BE49-F238E27FC236}">
                <a16:creationId xmlns:a16="http://schemas.microsoft.com/office/drawing/2014/main" id="{D8E0087F-9C55-104B-832B-A8E04ECA0815}"/>
              </a:ext>
            </a:extLst>
          </p:cNvPr>
          <p:cNvCxnSpPr>
            <a:cxnSpLocks/>
          </p:cNvCxnSpPr>
          <p:nvPr userDrawn="1"/>
        </p:nvCxnSpPr>
        <p:spPr>
          <a:xfrm>
            <a:off x="7987697" y="1899647"/>
            <a:ext cx="0" cy="2183675"/>
          </a:xfrm>
          <a:prstGeom prst="line">
            <a:avLst/>
          </a:prstGeom>
          <a:ln w="4445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7EA5A0D-AC62-144B-B781-471364A3CD60}"/>
              </a:ext>
            </a:extLst>
          </p:cNvPr>
          <p:cNvSpPr/>
          <p:nvPr userDrawn="1"/>
        </p:nvSpPr>
        <p:spPr>
          <a:xfrm>
            <a:off x="196114" y="6422890"/>
            <a:ext cx="2576346" cy="246221"/>
          </a:xfrm>
          <a:prstGeom prst="rect">
            <a:avLst/>
          </a:prstGeom>
        </p:spPr>
        <p:txBody>
          <a:bodyPr wrap="none">
            <a:spAutoFit/>
          </a:bodyPr>
          <a:lstStyle/>
          <a:p>
            <a:pPr algn="l"/>
            <a:r>
              <a:rPr lang="en-US" sz="1000" b="0" i="0" kern="1200" dirty="0">
                <a:solidFill>
                  <a:schemeClr val="bg1"/>
                </a:solidFill>
                <a:effectLst/>
                <a:latin typeface="Arial" charset="0"/>
                <a:ea typeface="Arial" charset="0"/>
                <a:cs typeface="Arial" charset="0"/>
              </a:rPr>
              <a:t>©2020 Ameresco, Inc. All rights reserved.</a:t>
            </a:r>
            <a:r>
              <a:rPr lang="en-US" sz="1000" b="0" i="0" dirty="0">
                <a:solidFill>
                  <a:schemeClr val="bg1"/>
                </a:solidFill>
                <a:effectLst/>
                <a:latin typeface="Arial" charset="0"/>
                <a:ea typeface="Arial" charset="0"/>
                <a:cs typeface="Arial" charset="0"/>
              </a:rPr>
              <a:t> </a:t>
            </a:r>
            <a:endParaRPr lang="en-US" sz="1000" b="0" i="0" dirty="0">
              <a:solidFill>
                <a:schemeClr val="bg1"/>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54CC4409-ED36-BE4C-8BF7-BED3D7353E61}"/>
              </a:ext>
            </a:extLst>
          </p:cNvPr>
          <p:cNvSpPr txBox="1"/>
          <p:nvPr userDrawn="1"/>
        </p:nvSpPr>
        <p:spPr>
          <a:xfrm>
            <a:off x="8720385" y="939035"/>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5" name="Picture 14">
            <a:extLst>
              <a:ext uri="{FF2B5EF4-FFF2-40B4-BE49-F238E27FC236}">
                <a16:creationId xmlns:a16="http://schemas.microsoft.com/office/drawing/2014/main" id="{D2A371B6-7AC8-9041-922F-DBEB69DC5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6032" y="495223"/>
            <a:ext cx="2629264" cy="443490"/>
          </a:xfrm>
          <a:prstGeom prst="rect">
            <a:avLst/>
          </a:prstGeom>
        </p:spPr>
      </p:pic>
      <p:grpSp>
        <p:nvGrpSpPr>
          <p:cNvPr id="9" name="Group 8">
            <a:extLst>
              <a:ext uri="{FF2B5EF4-FFF2-40B4-BE49-F238E27FC236}">
                <a16:creationId xmlns:a16="http://schemas.microsoft.com/office/drawing/2014/main" id="{AF7963B9-19B0-6540-A177-D11B6533FD38}"/>
              </a:ext>
            </a:extLst>
          </p:cNvPr>
          <p:cNvGrpSpPr/>
          <p:nvPr userDrawn="1"/>
        </p:nvGrpSpPr>
        <p:grpSpPr>
          <a:xfrm flipH="1">
            <a:off x="-10596" y="3219323"/>
            <a:ext cx="12205770" cy="3666370"/>
            <a:chOff x="-9092" y="3219323"/>
            <a:chExt cx="12235008" cy="3666370"/>
          </a:xfrm>
        </p:grpSpPr>
        <p:sp>
          <p:nvSpPr>
            <p:cNvPr id="10" name="Rectangle 5">
              <a:extLst>
                <a:ext uri="{FF2B5EF4-FFF2-40B4-BE49-F238E27FC236}">
                  <a16:creationId xmlns:a16="http://schemas.microsoft.com/office/drawing/2014/main" id="{19F96390-B755-7047-8FF9-60BEF279920B}"/>
                </a:ext>
              </a:extLst>
            </p:cNvPr>
            <p:cNvSpPr/>
            <p:nvPr userDrawn="1"/>
          </p:nvSpPr>
          <p:spPr>
            <a:xfrm>
              <a:off x="-9092" y="4188293"/>
              <a:ext cx="3788226" cy="251799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42455 w 4442455"/>
                <a:gd name="connsiteY0" fmla="*/ 1943798 h 3198065"/>
                <a:gd name="connsiteX1" fmla="*/ 177 w 4442455"/>
                <a:gd name="connsiteY1" fmla="*/ 0 h 3198065"/>
                <a:gd name="connsiteX2" fmla="*/ 5472 w 4442455"/>
                <a:gd name="connsiteY2" fmla="*/ 3198065 h 3198065"/>
                <a:gd name="connsiteX3" fmla="*/ 4442455 w 4442455"/>
                <a:gd name="connsiteY3" fmla="*/ 1943798 h 3198065"/>
                <a:gd name="connsiteX0" fmla="*/ 4864463 w 4864463"/>
                <a:gd name="connsiteY0" fmla="*/ 1797834 h 3198065"/>
                <a:gd name="connsiteX1" fmla="*/ 177 w 4864463"/>
                <a:gd name="connsiteY1" fmla="*/ 0 h 3198065"/>
                <a:gd name="connsiteX2" fmla="*/ 5472 w 4864463"/>
                <a:gd name="connsiteY2" fmla="*/ 3198065 h 3198065"/>
                <a:gd name="connsiteX3" fmla="*/ 4864463 w 4864463"/>
                <a:gd name="connsiteY3" fmla="*/ 1797834 h 3198065"/>
                <a:gd name="connsiteX0" fmla="*/ 4836023 w 4836023"/>
                <a:gd name="connsiteY0" fmla="*/ 1822029 h 3198065"/>
                <a:gd name="connsiteX1" fmla="*/ 177 w 4836023"/>
                <a:gd name="connsiteY1" fmla="*/ 0 h 3198065"/>
                <a:gd name="connsiteX2" fmla="*/ 5472 w 4836023"/>
                <a:gd name="connsiteY2" fmla="*/ 3198065 h 3198065"/>
                <a:gd name="connsiteX3" fmla="*/ 4836023 w 4836023"/>
                <a:gd name="connsiteY3" fmla="*/ 1822029 h 3198065"/>
              </a:gdLst>
              <a:ahLst/>
              <a:cxnLst>
                <a:cxn ang="0">
                  <a:pos x="connsiteX0" y="connsiteY0"/>
                </a:cxn>
                <a:cxn ang="0">
                  <a:pos x="connsiteX1" y="connsiteY1"/>
                </a:cxn>
                <a:cxn ang="0">
                  <a:pos x="connsiteX2" y="connsiteY2"/>
                </a:cxn>
                <a:cxn ang="0">
                  <a:pos x="connsiteX3" y="connsiteY3"/>
                </a:cxn>
              </a:cxnLst>
              <a:rect l="l" t="t" r="r" b="b"/>
              <a:pathLst>
                <a:path w="4836023" h="3198065">
                  <a:moveTo>
                    <a:pt x="4836023" y="1822029"/>
                  </a:moveTo>
                  <a:lnTo>
                    <a:pt x="177" y="0"/>
                  </a:lnTo>
                  <a:cubicBezTo>
                    <a:pt x="-1300" y="1030773"/>
                    <a:pt x="6949" y="2167292"/>
                    <a:pt x="5472" y="3198065"/>
                  </a:cubicBezTo>
                  <a:lnTo>
                    <a:pt x="4836023" y="1822029"/>
                  </a:lnTo>
                  <a:close/>
                </a:path>
              </a:pathLst>
            </a:custGeom>
            <a:gradFill flip="none" rotWithShape="1">
              <a:gsLst>
                <a:gs pos="45000">
                  <a:srgbClr val="168F46"/>
                </a:gs>
                <a:gs pos="59000">
                  <a:schemeClr val="accent4"/>
                </a:gs>
                <a:gs pos="1000">
                  <a:schemeClr val="accent3"/>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13" name="Group 12">
              <a:extLst>
                <a:ext uri="{FF2B5EF4-FFF2-40B4-BE49-F238E27FC236}">
                  <a16:creationId xmlns:a16="http://schemas.microsoft.com/office/drawing/2014/main" id="{A893BEE1-1644-D749-A4C0-794D5645D8C9}"/>
                </a:ext>
              </a:extLst>
            </p:cNvPr>
            <p:cNvGrpSpPr/>
            <p:nvPr userDrawn="1"/>
          </p:nvGrpSpPr>
          <p:grpSpPr>
            <a:xfrm>
              <a:off x="-5506" y="3219323"/>
              <a:ext cx="12231422" cy="3666370"/>
              <a:chOff x="-5506" y="3219323"/>
              <a:chExt cx="12231422" cy="3666370"/>
            </a:xfrm>
          </p:grpSpPr>
          <p:sp>
            <p:nvSpPr>
              <p:cNvPr id="17" name="Rectangle 5">
                <a:extLst>
                  <a:ext uri="{FF2B5EF4-FFF2-40B4-BE49-F238E27FC236}">
                    <a16:creationId xmlns:a16="http://schemas.microsoft.com/office/drawing/2014/main" id="{CAD94408-8982-E94D-95D7-920D41673A61}"/>
                  </a:ext>
                </a:extLst>
              </p:cNvPr>
              <p:cNvSpPr/>
              <p:nvPr userDrawn="1"/>
            </p:nvSpPr>
            <p:spPr>
              <a:xfrm>
                <a:off x="-5506" y="3227359"/>
                <a:ext cx="12215296"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835" h="3638484">
                    <a:moveTo>
                      <a:pt x="1945" y="3443512"/>
                    </a:moveTo>
                    <a:lnTo>
                      <a:pt x="12211485" y="0"/>
                    </a:lnTo>
                    <a:lnTo>
                      <a:pt x="12224835" y="3638484"/>
                    </a:lnTo>
                    <a:lnTo>
                      <a:pt x="0" y="3638173"/>
                    </a:lnTo>
                    <a:cubicBezTo>
                      <a:pt x="648" y="3573286"/>
                      <a:pt x="1297" y="3508399"/>
                      <a:pt x="1945" y="3443512"/>
                    </a:cubicBezTo>
                    <a:close/>
                  </a:path>
                </a:pathLst>
              </a:custGeom>
              <a:gradFill flip="none" rotWithShape="1">
                <a:gsLst>
                  <a:gs pos="75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552B552-E9DA-4641-B06D-EDA21B536B2D}"/>
                  </a:ext>
                </a:extLst>
              </p:cNvPr>
              <p:cNvSpPr/>
              <p:nvPr userDrawn="1"/>
            </p:nvSpPr>
            <p:spPr>
              <a:xfrm>
                <a:off x="3765609" y="3227359"/>
                <a:ext cx="8449691" cy="365427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0 w 9045467"/>
                  <a:gd name="connsiteY0" fmla="*/ 2392407 h 3655528"/>
                  <a:gd name="connsiteX1" fmla="*/ 8418410 w 9045467"/>
                  <a:gd name="connsiteY1" fmla="*/ 17044 h 3655528"/>
                  <a:gd name="connsiteX2" fmla="*/ 8431760 w 9045467"/>
                  <a:gd name="connsiteY2" fmla="*/ 3655528 h 3655528"/>
                  <a:gd name="connsiteX3" fmla="*/ 3619349 w 9045467"/>
                  <a:gd name="connsiteY3" fmla="*/ 3655217 h 3655528"/>
                  <a:gd name="connsiteX4" fmla="*/ 0 w 9045467"/>
                  <a:gd name="connsiteY4" fmla="*/ 2392407 h 3655528"/>
                  <a:gd name="connsiteX0" fmla="*/ 0 w 9045467"/>
                  <a:gd name="connsiteY0" fmla="*/ 2375363 h 3638484"/>
                  <a:gd name="connsiteX1" fmla="*/ 8418410 w 9045467"/>
                  <a:gd name="connsiteY1" fmla="*/ 0 h 3638484"/>
                  <a:gd name="connsiteX2" fmla="*/ 8431760 w 9045467"/>
                  <a:gd name="connsiteY2" fmla="*/ 3638484 h 3638484"/>
                  <a:gd name="connsiteX3" fmla="*/ 3619349 w 9045467"/>
                  <a:gd name="connsiteY3" fmla="*/ 3638173 h 3638484"/>
                  <a:gd name="connsiteX4" fmla="*/ 0 w 9045467"/>
                  <a:gd name="connsiteY4" fmla="*/ 2375363 h 3638484"/>
                  <a:gd name="connsiteX0" fmla="*/ 0 w 8431760"/>
                  <a:gd name="connsiteY0" fmla="*/ 2375363 h 3638484"/>
                  <a:gd name="connsiteX1" fmla="*/ 8418410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126772 w 8558532"/>
                  <a:gd name="connsiteY0" fmla="*/ 2375363 h 3638484"/>
                  <a:gd name="connsiteX1" fmla="*/ 8555547 w 8558532"/>
                  <a:gd name="connsiteY1" fmla="*/ 0 h 3638484"/>
                  <a:gd name="connsiteX2" fmla="*/ 8558532 w 8558532"/>
                  <a:gd name="connsiteY2" fmla="*/ 3638484 h 3638484"/>
                  <a:gd name="connsiteX3" fmla="*/ 3746121 w 8558532"/>
                  <a:gd name="connsiteY3" fmla="*/ 3638173 h 3638484"/>
                  <a:gd name="connsiteX4" fmla="*/ 126772 w 8558532"/>
                  <a:gd name="connsiteY4" fmla="*/ 2375363 h 3638484"/>
                  <a:gd name="connsiteX0" fmla="*/ 0 w 8431760"/>
                  <a:gd name="connsiteY0" fmla="*/ 2375363 h 3638484"/>
                  <a:gd name="connsiteX1" fmla="*/ 8428775 w 8431760"/>
                  <a:gd name="connsiteY1" fmla="*/ 0 h 3638484"/>
                  <a:gd name="connsiteX2" fmla="*/ 8431760 w 8431760"/>
                  <a:gd name="connsiteY2" fmla="*/ 3638484 h 3638484"/>
                  <a:gd name="connsiteX3" fmla="*/ 3619349 w 8431760"/>
                  <a:gd name="connsiteY3" fmla="*/ 3638173 h 3638484"/>
                  <a:gd name="connsiteX4" fmla="*/ 0 w 8431760"/>
                  <a:gd name="connsiteY4" fmla="*/ 2375363 h 3638484"/>
                  <a:gd name="connsiteX0" fmla="*/ 0 w 9080245"/>
                  <a:gd name="connsiteY0" fmla="*/ 2401852 h 3655235"/>
                  <a:gd name="connsiteX1" fmla="*/ 8453302 w 9080245"/>
                  <a:gd name="connsiteY1" fmla="*/ 16751 h 3655235"/>
                  <a:gd name="connsiteX2" fmla="*/ 8456287 w 9080245"/>
                  <a:gd name="connsiteY2" fmla="*/ 3655235 h 3655235"/>
                  <a:gd name="connsiteX3" fmla="*/ 3643876 w 9080245"/>
                  <a:gd name="connsiteY3" fmla="*/ 3654924 h 3655235"/>
                  <a:gd name="connsiteX4" fmla="*/ 0 w 9080245"/>
                  <a:gd name="connsiteY4" fmla="*/ 2401852 h 3655235"/>
                  <a:gd name="connsiteX0" fmla="*/ 0 w 9080246"/>
                  <a:gd name="connsiteY0" fmla="*/ 2385101 h 3638484"/>
                  <a:gd name="connsiteX1" fmla="*/ 8453302 w 9080246"/>
                  <a:gd name="connsiteY1" fmla="*/ 0 h 3638484"/>
                  <a:gd name="connsiteX2" fmla="*/ 8456287 w 9080246"/>
                  <a:gd name="connsiteY2" fmla="*/ 3638484 h 3638484"/>
                  <a:gd name="connsiteX3" fmla="*/ 3643876 w 9080246"/>
                  <a:gd name="connsiteY3" fmla="*/ 3638173 h 3638484"/>
                  <a:gd name="connsiteX4" fmla="*/ 0 w 9080246"/>
                  <a:gd name="connsiteY4" fmla="*/ 2385101 h 3638484"/>
                  <a:gd name="connsiteX0" fmla="*/ 0 w 8456287"/>
                  <a:gd name="connsiteY0" fmla="*/ 2385101 h 3638484"/>
                  <a:gd name="connsiteX1" fmla="*/ 8453302 w 8456287"/>
                  <a:gd name="connsiteY1" fmla="*/ 0 h 3638484"/>
                  <a:gd name="connsiteX2" fmla="*/ 8456287 w 8456287"/>
                  <a:gd name="connsiteY2" fmla="*/ 3638484 h 3638484"/>
                  <a:gd name="connsiteX3" fmla="*/ 3643876 w 8456287"/>
                  <a:gd name="connsiteY3" fmla="*/ 3638173 h 3638484"/>
                  <a:gd name="connsiteX4" fmla="*/ 0 w 8456287"/>
                  <a:gd name="connsiteY4" fmla="*/ 2385101 h 36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6287" h="3638484">
                    <a:moveTo>
                      <a:pt x="0" y="2385101"/>
                    </a:moveTo>
                    <a:lnTo>
                      <a:pt x="8453302" y="0"/>
                    </a:lnTo>
                    <a:lnTo>
                      <a:pt x="8456287" y="3638484"/>
                    </a:lnTo>
                    <a:lnTo>
                      <a:pt x="3643876" y="3638173"/>
                    </a:lnTo>
                    <a:lnTo>
                      <a:pt x="0" y="2385101"/>
                    </a:lnTo>
                    <a:close/>
                  </a:path>
                </a:pathLst>
              </a:custGeom>
              <a:gradFill flip="none" rotWithShape="1">
                <a:gsLst>
                  <a:gs pos="21000">
                    <a:srgbClr val="03507A"/>
                  </a:gs>
                  <a:gs pos="69000">
                    <a:srgbClr val="063D56"/>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BBED7306-2C19-F940-9444-05ED8F31332C}"/>
                  </a:ext>
                </a:extLst>
              </p:cNvPr>
              <p:cNvSpPr/>
              <p:nvPr userDrawn="1"/>
            </p:nvSpPr>
            <p:spPr>
              <a:xfrm>
                <a:off x="7392272" y="3525401"/>
                <a:ext cx="4831522" cy="336029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4826514"/>
                  <a:gd name="connsiteY0" fmla="*/ 3029898 h 3030209"/>
                  <a:gd name="connsiteX1" fmla="*/ 4826514 w 4826514"/>
                  <a:gd name="connsiteY1" fmla="*/ 0 h 3030209"/>
                  <a:gd name="connsiteX2" fmla="*/ 4812411 w 4826514"/>
                  <a:gd name="connsiteY2" fmla="*/ 3030209 h 3030209"/>
                  <a:gd name="connsiteX3" fmla="*/ 0 w 4826514"/>
                  <a:gd name="connsiteY3" fmla="*/ 3029898 h 3030209"/>
                  <a:gd name="connsiteX0" fmla="*/ 0 w 4826514"/>
                  <a:gd name="connsiteY0" fmla="*/ 3305791 h 3306102"/>
                  <a:gd name="connsiteX1" fmla="*/ 4826514 w 4826514"/>
                  <a:gd name="connsiteY1" fmla="*/ 0 h 3306102"/>
                  <a:gd name="connsiteX2" fmla="*/ 4812411 w 4826514"/>
                  <a:gd name="connsiteY2" fmla="*/ 3306102 h 3306102"/>
                  <a:gd name="connsiteX3" fmla="*/ 0 w 4826514"/>
                  <a:gd name="connsiteY3" fmla="*/ 3305791 h 3306102"/>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12411"/>
                  <a:gd name="connsiteY0" fmla="*/ 3320167 h 3320478"/>
                  <a:gd name="connsiteX1" fmla="*/ 4802432 w 4812411"/>
                  <a:gd name="connsiteY1" fmla="*/ 0 h 3320478"/>
                  <a:gd name="connsiteX2" fmla="*/ 4812411 w 4812411"/>
                  <a:gd name="connsiteY2" fmla="*/ 3320478 h 3320478"/>
                  <a:gd name="connsiteX3" fmla="*/ 0 w 4812411"/>
                  <a:gd name="connsiteY3" fmla="*/ 3320167 h 3320478"/>
                  <a:gd name="connsiteX0" fmla="*/ 0 w 4831522"/>
                  <a:gd name="connsiteY0" fmla="*/ 3320167 h 3329962"/>
                  <a:gd name="connsiteX1" fmla="*/ 4802432 w 4831522"/>
                  <a:gd name="connsiteY1" fmla="*/ 0 h 3329962"/>
                  <a:gd name="connsiteX2" fmla="*/ 4831522 w 4831522"/>
                  <a:gd name="connsiteY2" fmla="*/ 3329962 h 3329962"/>
                  <a:gd name="connsiteX3" fmla="*/ 0 w 4831522"/>
                  <a:gd name="connsiteY3" fmla="*/ 3320167 h 3329962"/>
                  <a:gd name="connsiteX0" fmla="*/ 0 w 4832109"/>
                  <a:gd name="connsiteY0" fmla="*/ 3335973 h 3345768"/>
                  <a:gd name="connsiteX1" fmla="*/ 4831098 w 4832109"/>
                  <a:gd name="connsiteY1" fmla="*/ 0 h 3345768"/>
                  <a:gd name="connsiteX2" fmla="*/ 4831522 w 4832109"/>
                  <a:gd name="connsiteY2" fmla="*/ 3345768 h 3345768"/>
                  <a:gd name="connsiteX3" fmla="*/ 0 w 4832109"/>
                  <a:gd name="connsiteY3" fmla="*/ 3335973 h 3345768"/>
                  <a:gd name="connsiteX0" fmla="*/ 0 w 4835294"/>
                  <a:gd name="connsiteY0" fmla="*/ 3342296 h 3345768"/>
                  <a:gd name="connsiteX1" fmla="*/ 4834283 w 4835294"/>
                  <a:gd name="connsiteY1" fmla="*/ 0 h 3345768"/>
                  <a:gd name="connsiteX2" fmla="*/ 4834707 w 4835294"/>
                  <a:gd name="connsiteY2" fmla="*/ 3345768 h 3345768"/>
                  <a:gd name="connsiteX3" fmla="*/ 0 w 4835294"/>
                  <a:gd name="connsiteY3" fmla="*/ 3342296 h 3345768"/>
                </a:gdLst>
                <a:ahLst/>
                <a:cxnLst>
                  <a:cxn ang="0">
                    <a:pos x="connsiteX0" y="connsiteY0"/>
                  </a:cxn>
                  <a:cxn ang="0">
                    <a:pos x="connsiteX1" y="connsiteY1"/>
                  </a:cxn>
                  <a:cxn ang="0">
                    <a:pos x="connsiteX2" y="connsiteY2"/>
                  </a:cxn>
                  <a:cxn ang="0">
                    <a:pos x="connsiteX3" y="connsiteY3"/>
                  </a:cxn>
                </a:cxnLst>
                <a:rect l="l" t="t" r="r" b="b"/>
                <a:pathLst>
                  <a:path w="4835294" h="3345768">
                    <a:moveTo>
                      <a:pt x="0" y="3342296"/>
                    </a:moveTo>
                    <a:lnTo>
                      <a:pt x="4834283" y="0"/>
                    </a:lnTo>
                    <a:cubicBezTo>
                      <a:pt x="4837609" y="1106826"/>
                      <a:pt x="4831381" y="2238942"/>
                      <a:pt x="4834707" y="3345768"/>
                    </a:cubicBezTo>
                    <a:lnTo>
                      <a:pt x="0" y="3342296"/>
                    </a:lnTo>
                    <a:close/>
                  </a:path>
                </a:pathLst>
              </a:custGeom>
              <a:gradFill flip="none" rotWithShape="1">
                <a:gsLst>
                  <a:gs pos="0">
                    <a:srgbClr val="01609A"/>
                  </a:gs>
                  <a:gs pos="60000">
                    <a:srgbClr val="063D56"/>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5">
                <a:extLst>
                  <a:ext uri="{FF2B5EF4-FFF2-40B4-BE49-F238E27FC236}">
                    <a16:creationId xmlns:a16="http://schemas.microsoft.com/office/drawing/2014/main" id="{E366BF15-0F56-494C-89A6-B362B3C03220}"/>
                  </a:ext>
                </a:extLst>
              </p:cNvPr>
              <p:cNvSpPr/>
              <p:nvPr userDrawn="1"/>
            </p:nvSpPr>
            <p:spPr>
              <a:xfrm>
                <a:off x="7811860" y="3219323"/>
                <a:ext cx="4411466" cy="1763399"/>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4225733"/>
                  <a:gd name="connsiteY0" fmla="*/ 1113777 h 1799090"/>
                  <a:gd name="connsiteX1" fmla="*/ 3934992 w 4225733"/>
                  <a:gd name="connsiteY1" fmla="*/ 10520 h 1799090"/>
                  <a:gd name="connsiteX2" fmla="*/ 3932139 w 4225733"/>
                  <a:gd name="connsiteY2" fmla="*/ 592194 h 1799090"/>
                  <a:gd name="connsiteX3" fmla="*/ 2106726 w 4225733"/>
                  <a:gd name="connsiteY3" fmla="*/ 1799090 h 1799090"/>
                  <a:gd name="connsiteX4" fmla="*/ 0 w 4225733"/>
                  <a:gd name="connsiteY4" fmla="*/ 1113777 h 1799090"/>
                  <a:gd name="connsiteX0" fmla="*/ 36307 w 4262041"/>
                  <a:gd name="connsiteY0" fmla="*/ 1113777 h 1786445"/>
                  <a:gd name="connsiteX1" fmla="*/ 3971299 w 4262041"/>
                  <a:gd name="connsiteY1" fmla="*/ 10520 h 1786445"/>
                  <a:gd name="connsiteX2" fmla="*/ 3968446 w 4262041"/>
                  <a:gd name="connsiteY2" fmla="*/ 592194 h 1786445"/>
                  <a:gd name="connsiteX3" fmla="*/ 2136678 w 4262041"/>
                  <a:gd name="connsiteY3" fmla="*/ 1786445 h 1786445"/>
                  <a:gd name="connsiteX4" fmla="*/ 36307 w 4262041"/>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4225734"/>
                  <a:gd name="connsiteY0" fmla="*/ 1113777 h 1786445"/>
                  <a:gd name="connsiteX1" fmla="*/ 3934992 w 4225734"/>
                  <a:gd name="connsiteY1" fmla="*/ 10520 h 1786445"/>
                  <a:gd name="connsiteX2" fmla="*/ 3932139 w 4225734"/>
                  <a:gd name="connsiteY2" fmla="*/ 592194 h 1786445"/>
                  <a:gd name="connsiteX3" fmla="*/ 2100371 w 4225734"/>
                  <a:gd name="connsiteY3" fmla="*/ 1786445 h 1786445"/>
                  <a:gd name="connsiteX4" fmla="*/ 0 w 4225734"/>
                  <a:gd name="connsiteY4" fmla="*/ 1113777 h 1786445"/>
                  <a:gd name="connsiteX0" fmla="*/ 0 w 3934992"/>
                  <a:gd name="connsiteY0" fmla="*/ 1103257 h 1775925"/>
                  <a:gd name="connsiteX1" fmla="*/ 3934992 w 3934992"/>
                  <a:gd name="connsiteY1" fmla="*/ 0 h 1775925"/>
                  <a:gd name="connsiteX2" fmla="*/ 3932139 w 3934992"/>
                  <a:gd name="connsiteY2" fmla="*/ 581674 h 1775925"/>
                  <a:gd name="connsiteX3" fmla="*/ 2100371 w 3934992"/>
                  <a:gd name="connsiteY3" fmla="*/ 1775925 h 1775925"/>
                  <a:gd name="connsiteX4" fmla="*/ 0 w 3934992"/>
                  <a:gd name="connsiteY4" fmla="*/ 1103257 h 1775925"/>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36090 w 3968229"/>
                  <a:gd name="connsiteY0" fmla="*/ 1096934 h 1769602"/>
                  <a:gd name="connsiteX1" fmla="*/ 3964727 w 3968229"/>
                  <a:gd name="connsiteY1" fmla="*/ 0 h 1769602"/>
                  <a:gd name="connsiteX2" fmla="*/ 3968229 w 3968229"/>
                  <a:gd name="connsiteY2" fmla="*/ 575351 h 1769602"/>
                  <a:gd name="connsiteX3" fmla="*/ 2136461 w 3968229"/>
                  <a:gd name="connsiteY3" fmla="*/ 1769602 h 1769602"/>
                  <a:gd name="connsiteX4" fmla="*/ 36090 w 3968229"/>
                  <a:gd name="connsiteY4" fmla="*/ 1096934 h 1769602"/>
                  <a:gd name="connsiteX0" fmla="*/ 0 w 3932139"/>
                  <a:gd name="connsiteY0" fmla="*/ 1096934 h 1769602"/>
                  <a:gd name="connsiteX1" fmla="*/ 3928637 w 3932139"/>
                  <a:gd name="connsiteY1" fmla="*/ 0 h 1769602"/>
                  <a:gd name="connsiteX2" fmla="*/ 3932139 w 3932139"/>
                  <a:gd name="connsiteY2" fmla="*/ 575351 h 1769602"/>
                  <a:gd name="connsiteX3" fmla="*/ 2100371 w 3932139"/>
                  <a:gd name="connsiteY3" fmla="*/ 1769602 h 1769602"/>
                  <a:gd name="connsiteX4" fmla="*/ 0 w 3932139"/>
                  <a:gd name="connsiteY4" fmla="*/ 1096934 h 1769602"/>
                  <a:gd name="connsiteX0" fmla="*/ 0 w 4222207"/>
                  <a:gd name="connsiteY0" fmla="*/ 1129602 h 1802270"/>
                  <a:gd name="connsiteX1" fmla="*/ 3928637 w 4222207"/>
                  <a:gd name="connsiteY1" fmla="*/ 32668 h 1802270"/>
                  <a:gd name="connsiteX2" fmla="*/ 3937059 w 4222207"/>
                  <a:gd name="connsiteY2" fmla="*/ 368170 h 1802270"/>
                  <a:gd name="connsiteX3" fmla="*/ 2100371 w 4222207"/>
                  <a:gd name="connsiteY3" fmla="*/ 1802270 h 1802270"/>
                  <a:gd name="connsiteX4" fmla="*/ 0 w 4222207"/>
                  <a:gd name="connsiteY4" fmla="*/ 1129602 h 1802270"/>
                  <a:gd name="connsiteX0" fmla="*/ 0 w 3937059"/>
                  <a:gd name="connsiteY0" fmla="*/ 1096934 h 1769602"/>
                  <a:gd name="connsiteX1" fmla="*/ 3928637 w 3937059"/>
                  <a:gd name="connsiteY1" fmla="*/ 0 h 1769602"/>
                  <a:gd name="connsiteX2" fmla="*/ 3937059 w 3937059"/>
                  <a:gd name="connsiteY2" fmla="*/ 335502 h 1769602"/>
                  <a:gd name="connsiteX3" fmla="*/ 2100371 w 3937059"/>
                  <a:gd name="connsiteY3" fmla="*/ 1769602 h 1769602"/>
                  <a:gd name="connsiteX4" fmla="*/ 0 w 3937059"/>
                  <a:gd name="connsiteY4" fmla="*/ 1096934 h 1769602"/>
                  <a:gd name="connsiteX0" fmla="*/ 0 w 4857140"/>
                  <a:gd name="connsiteY0" fmla="*/ 1302856 h 1806370"/>
                  <a:gd name="connsiteX1" fmla="*/ 4520125 w 4857140"/>
                  <a:gd name="connsiteY1" fmla="*/ 36768 h 1806370"/>
                  <a:gd name="connsiteX2" fmla="*/ 4528547 w 4857140"/>
                  <a:gd name="connsiteY2" fmla="*/ 372270 h 1806370"/>
                  <a:gd name="connsiteX3" fmla="*/ 2691859 w 4857140"/>
                  <a:gd name="connsiteY3" fmla="*/ 1806370 h 1806370"/>
                  <a:gd name="connsiteX4" fmla="*/ 0 w 4857140"/>
                  <a:gd name="connsiteY4" fmla="*/ 1302856 h 1806370"/>
                  <a:gd name="connsiteX0" fmla="*/ 0 w 4528547"/>
                  <a:gd name="connsiteY0" fmla="*/ 1266088 h 1769602"/>
                  <a:gd name="connsiteX1" fmla="*/ 4520125 w 4528547"/>
                  <a:gd name="connsiteY1" fmla="*/ 0 h 1769602"/>
                  <a:gd name="connsiteX2" fmla="*/ 4528547 w 4528547"/>
                  <a:gd name="connsiteY2" fmla="*/ 335502 h 1769602"/>
                  <a:gd name="connsiteX3" fmla="*/ 2691859 w 4528547"/>
                  <a:gd name="connsiteY3" fmla="*/ 1769602 h 1769602"/>
                  <a:gd name="connsiteX4" fmla="*/ 0 w 4528547"/>
                  <a:gd name="connsiteY4" fmla="*/ 1266088 h 1769602"/>
                  <a:gd name="connsiteX0" fmla="*/ 31950 w 4560497"/>
                  <a:gd name="connsiteY0" fmla="*/ 1266088 h 1769602"/>
                  <a:gd name="connsiteX1" fmla="*/ 4552075 w 4560497"/>
                  <a:gd name="connsiteY1" fmla="*/ 0 h 1769602"/>
                  <a:gd name="connsiteX2" fmla="*/ 4560497 w 4560497"/>
                  <a:gd name="connsiteY2" fmla="*/ 335502 h 1769602"/>
                  <a:gd name="connsiteX3" fmla="*/ 2671984 w 4560497"/>
                  <a:gd name="connsiteY3" fmla="*/ 1769602 h 1769602"/>
                  <a:gd name="connsiteX4" fmla="*/ 31950 w 456049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528547"/>
                  <a:gd name="connsiteY0" fmla="*/ 1266088 h 1769602"/>
                  <a:gd name="connsiteX1" fmla="*/ 4520125 w 4528547"/>
                  <a:gd name="connsiteY1" fmla="*/ 0 h 1769602"/>
                  <a:gd name="connsiteX2" fmla="*/ 4528547 w 4528547"/>
                  <a:gd name="connsiteY2" fmla="*/ 335502 h 1769602"/>
                  <a:gd name="connsiteX3" fmla="*/ 2640034 w 4528547"/>
                  <a:gd name="connsiteY3" fmla="*/ 1769602 h 1769602"/>
                  <a:gd name="connsiteX4" fmla="*/ 0 w 4528547"/>
                  <a:gd name="connsiteY4" fmla="*/ 1266088 h 1769602"/>
                  <a:gd name="connsiteX0" fmla="*/ 0 w 4684582"/>
                  <a:gd name="connsiteY0" fmla="*/ 1259347 h 1804011"/>
                  <a:gd name="connsiteX1" fmla="*/ 4359467 w 4684582"/>
                  <a:gd name="connsiteY1" fmla="*/ 34409 h 1804011"/>
                  <a:gd name="connsiteX2" fmla="*/ 4367889 w 4684582"/>
                  <a:gd name="connsiteY2" fmla="*/ 369911 h 1804011"/>
                  <a:gd name="connsiteX3" fmla="*/ 2479376 w 4684582"/>
                  <a:gd name="connsiteY3" fmla="*/ 1804011 h 1804011"/>
                  <a:gd name="connsiteX4" fmla="*/ 0 w 4684582"/>
                  <a:gd name="connsiteY4" fmla="*/ 1259347 h 1804011"/>
                  <a:gd name="connsiteX0" fmla="*/ 0 w 4723545"/>
                  <a:gd name="connsiteY0" fmla="*/ 1275659 h 1804892"/>
                  <a:gd name="connsiteX1" fmla="*/ 4395744 w 4723545"/>
                  <a:gd name="connsiteY1" fmla="*/ 35290 h 1804892"/>
                  <a:gd name="connsiteX2" fmla="*/ 4404166 w 4723545"/>
                  <a:gd name="connsiteY2" fmla="*/ 370792 h 1804892"/>
                  <a:gd name="connsiteX3" fmla="*/ 2515653 w 4723545"/>
                  <a:gd name="connsiteY3" fmla="*/ 1804892 h 1804892"/>
                  <a:gd name="connsiteX4" fmla="*/ 0 w 4723545"/>
                  <a:gd name="connsiteY4" fmla="*/ 1275659 h 1804892"/>
                  <a:gd name="connsiteX0" fmla="*/ 0 w 4404166"/>
                  <a:gd name="connsiteY0" fmla="*/ 1240369 h 1769602"/>
                  <a:gd name="connsiteX1" fmla="*/ 4395744 w 4404166"/>
                  <a:gd name="connsiteY1" fmla="*/ 0 h 1769602"/>
                  <a:gd name="connsiteX2" fmla="*/ 4404166 w 4404166"/>
                  <a:gd name="connsiteY2" fmla="*/ 335502 h 1769602"/>
                  <a:gd name="connsiteX3" fmla="*/ 2515653 w 4404166"/>
                  <a:gd name="connsiteY3" fmla="*/ 1769602 h 1769602"/>
                  <a:gd name="connsiteX4" fmla="*/ 0 w 4404166"/>
                  <a:gd name="connsiteY4" fmla="*/ 1240369 h 1769602"/>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33788 w 4450262"/>
                  <a:gd name="connsiteY0" fmla="*/ 1245513 h 1774746"/>
                  <a:gd name="connsiteX1" fmla="*/ 4450262 w 4450262"/>
                  <a:gd name="connsiteY1" fmla="*/ 0 h 1774746"/>
                  <a:gd name="connsiteX2" fmla="*/ 4437954 w 4450262"/>
                  <a:gd name="connsiteY2" fmla="*/ 340646 h 1774746"/>
                  <a:gd name="connsiteX3" fmla="*/ 2549441 w 4450262"/>
                  <a:gd name="connsiteY3" fmla="*/ 1774746 h 1774746"/>
                  <a:gd name="connsiteX4" fmla="*/ 33788 w 4450262"/>
                  <a:gd name="connsiteY4" fmla="*/ 1245513 h 1774746"/>
                  <a:gd name="connsiteX0" fmla="*/ 0 w 4416474"/>
                  <a:gd name="connsiteY0" fmla="*/ 1245513 h 1774746"/>
                  <a:gd name="connsiteX1" fmla="*/ 4416474 w 4416474"/>
                  <a:gd name="connsiteY1" fmla="*/ 0 h 1774746"/>
                  <a:gd name="connsiteX2" fmla="*/ 4404166 w 4416474"/>
                  <a:gd name="connsiteY2" fmla="*/ 340646 h 1774746"/>
                  <a:gd name="connsiteX3" fmla="*/ 2515653 w 4416474"/>
                  <a:gd name="connsiteY3" fmla="*/ 1774746 h 1774746"/>
                  <a:gd name="connsiteX4" fmla="*/ 0 w 4416474"/>
                  <a:gd name="connsiteY4" fmla="*/ 1245513 h 1774746"/>
                  <a:gd name="connsiteX0" fmla="*/ 0 w 4734880"/>
                  <a:gd name="connsiteY0" fmla="*/ 1269680 h 1809200"/>
                  <a:gd name="connsiteX1" fmla="*/ 4411292 w 4734880"/>
                  <a:gd name="connsiteY1" fmla="*/ 34454 h 1809200"/>
                  <a:gd name="connsiteX2" fmla="*/ 4398984 w 4734880"/>
                  <a:gd name="connsiteY2" fmla="*/ 375100 h 1809200"/>
                  <a:gd name="connsiteX3" fmla="*/ 2510471 w 4734880"/>
                  <a:gd name="connsiteY3" fmla="*/ 1809200 h 1809200"/>
                  <a:gd name="connsiteX4" fmla="*/ 0 w 4734880"/>
                  <a:gd name="connsiteY4" fmla="*/ 1269680 h 1809200"/>
                  <a:gd name="connsiteX0" fmla="*/ 0 w 4411292"/>
                  <a:gd name="connsiteY0" fmla="*/ 1235226 h 1774746"/>
                  <a:gd name="connsiteX1" fmla="*/ 4411292 w 4411292"/>
                  <a:gd name="connsiteY1" fmla="*/ 0 h 1774746"/>
                  <a:gd name="connsiteX2" fmla="*/ 4398984 w 4411292"/>
                  <a:gd name="connsiteY2" fmla="*/ 340646 h 1774746"/>
                  <a:gd name="connsiteX3" fmla="*/ 2510471 w 4411292"/>
                  <a:gd name="connsiteY3" fmla="*/ 1774746 h 1774746"/>
                  <a:gd name="connsiteX4" fmla="*/ 0 w 4411292"/>
                  <a:gd name="connsiteY4" fmla="*/ 1235226 h 1774746"/>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33741 w 4441848"/>
                  <a:gd name="connsiteY0" fmla="*/ 1247871 h 1787391"/>
                  <a:gd name="connsiteX1" fmla="*/ 4441848 w 4441848"/>
                  <a:gd name="connsiteY1" fmla="*/ 0 h 1787391"/>
                  <a:gd name="connsiteX2" fmla="*/ 4432725 w 4441848"/>
                  <a:gd name="connsiteY2" fmla="*/ 353291 h 1787391"/>
                  <a:gd name="connsiteX3" fmla="*/ 2544212 w 4441848"/>
                  <a:gd name="connsiteY3" fmla="*/ 1787391 h 1787391"/>
                  <a:gd name="connsiteX4" fmla="*/ 33741 w 4441848"/>
                  <a:gd name="connsiteY4" fmla="*/ 1247871 h 1787391"/>
                  <a:gd name="connsiteX0" fmla="*/ 41217 w 4449324"/>
                  <a:gd name="connsiteY0" fmla="*/ 1247871 h 1755778"/>
                  <a:gd name="connsiteX1" fmla="*/ 4449324 w 4449324"/>
                  <a:gd name="connsiteY1" fmla="*/ 0 h 1755778"/>
                  <a:gd name="connsiteX2" fmla="*/ 4440201 w 4449324"/>
                  <a:gd name="connsiteY2" fmla="*/ 353291 h 1755778"/>
                  <a:gd name="connsiteX3" fmla="*/ 2401989 w 4449324"/>
                  <a:gd name="connsiteY3" fmla="*/ 1755778 h 1755778"/>
                  <a:gd name="connsiteX4" fmla="*/ 41217 w 4449324"/>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107"/>
                  <a:gd name="connsiteY0" fmla="*/ 1247871 h 1755778"/>
                  <a:gd name="connsiteX1" fmla="*/ 4408107 w 4408107"/>
                  <a:gd name="connsiteY1" fmla="*/ 0 h 1755778"/>
                  <a:gd name="connsiteX2" fmla="*/ 4398984 w 4408107"/>
                  <a:gd name="connsiteY2" fmla="*/ 353291 h 1755778"/>
                  <a:gd name="connsiteX3" fmla="*/ 2360772 w 4408107"/>
                  <a:gd name="connsiteY3" fmla="*/ 1755778 h 1755778"/>
                  <a:gd name="connsiteX4" fmla="*/ 0 w 4408107"/>
                  <a:gd name="connsiteY4" fmla="*/ 1247871 h 1755778"/>
                  <a:gd name="connsiteX0" fmla="*/ 0 w 4408539"/>
                  <a:gd name="connsiteY0" fmla="*/ 1247871 h 1755778"/>
                  <a:gd name="connsiteX1" fmla="*/ 4408107 w 4408539"/>
                  <a:gd name="connsiteY1" fmla="*/ 0 h 1755778"/>
                  <a:gd name="connsiteX2" fmla="*/ 4408539 w 4408539"/>
                  <a:gd name="connsiteY2" fmla="*/ 346968 h 1755778"/>
                  <a:gd name="connsiteX3" fmla="*/ 2360772 w 4408539"/>
                  <a:gd name="connsiteY3" fmla="*/ 1755778 h 1755778"/>
                  <a:gd name="connsiteX4" fmla="*/ 0 w 4408539"/>
                  <a:gd name="connsiteY4" fmla="*/ 1247871 h 1755778"/>
                  <a:gd name="connsiteX0" fmla="*/ 0 w 4414909"/>
                  <a:gd name="connsiteY0" fmla="*/ 1247871 h 1755778"/>
                  <a:gd name="connsiteX1" fmla="*/ 4408107 w 4414909"/>
                  <a:gd name="connsiteY1" fmla="*/ 0 h 1755778"/>
                  <a:gd name="connsiteX2" fmla="*/ 4414909 w 4414909"/>
                  <a:gd name="connsiteY2" fmla="*/ 343807 h 1755778"/>
                  <a:gd name="connsiteX3" fmla="*/ 2360772 w 4414909"/>
                  <a:gd name="connsiteY3" fmla="*/ 1755778 h 1755778"/>
                  <a:gd name="connsiteX4" fmla="*/ 0 w 4414909"/>
                  <a:gd name="connsiteY4" fmla="*/ 1247871 h 175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909" h="1755778">
                    <a:moveTo>
                      <a:pt x="0" y="1247871"/>
                    </a:moveTo>
                    <a:lnTo>
                      <a:pt x="4408107" y="0"/>
                    </a:lnTo>
                    <a:lnTo>
                      <a:pt x="4414909" y="343807"/>
                    </a:lnTo>
                    <a:lnTo>
                      <a:pt x="2360772" y="1755778"/>
                    </a:lnTo>
                    <a:lnTo>
                      <a:pt x="0" y="1247871"/>
                    </a:lnTo>
                    <a:close/>
                  </a:path>
                </a:pathLst>
              </a:custGeom>
              <a:gradFill flip="none" rotWithShape="1">
                <a:gsLst>
                  <a:gs pos="65000">
                    <a:srgbClr val="063D56"/>
                  </a:gs>
                  <a:gs pos="0">
                    <a:schemeClr val="tx2"/>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5">
                <a:extLst>
                  <a:ext uri="{FF2B5EF4-FFF2-40B4-BE49-F238E27FC236}">
                    <a16:creationId xmlns:a16="http://schemas.microsoft.com/office/drawing/2014/main" id="{9C9971E8-C088-F54B-A54F-610A218E16D2}"/>
                  </a:ext>
                </a:extLst>
              </p:cNvPr>
              <p:cNvSpPr/>
              <p:nvPr userDrawn="1"/>
            </p:nvSpPr>
            <p:spPr>
              <a:xfrm>
                <a:off x="10154286" y="3576227"/>
                <a:ext cx="2071630" cy="183506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683479 w 5107402"/>
                  <a:gd name="connsiteY0" fmla="*/ 1244851 h 3724728"/>
                  <a:gd name="connsiteX1" fmla="*/ 4799061 w 5107402"/>
                  <a:gd name="connsiteY1" fmla="*/ 86244 h 3724728"/>
                  <a:gd name="connsiteX2" fmla="*/ 4812411 w 5107402"/>
                  <a:gd name="connsiteY2" fmla="*/ 3724728 h 3724728"/>
                  <a:gd name="connsiteX3" fmla="*/ 0 w 5107402"/>
                  <a:gd name="connsiteY3" fmla="*/ 3724417 h 3724728"/>
                  <a:gd name="connsiteX4" fmla="*/ 683479 w 5107402"/>
                  <a:gd name="connsiteY4" fmla="*/ 1244851 h 3724728"/>
                  <a:gd name="connsiteX0" fmla="*/ 683479 w 5107401"/>
                  <a:gd name="connsiteY0" fmla="*/ 1158607 h 3638484"/>
                  <a:gd name="connsiteX1" fmla="*/ 4799061 w 5107401"/>
                  <a:gd name="connsiteY1" fmla="*/ 0 h 3638484"/>
                  <a:gd name="connsiteX2" fmla="*/ 4812411 w 5107401"/>
                  <a:gd name="connsiteY2" fmla="*/ 3638484 h 3638484"/>
                  <a:gd name="connsiteX3" fmla="*/ 0 w 5107401"/>
                  <a:gd name="connsiteY3" fmla="*/ 3638173 h 3638484"/>
                  <a:gd name="connsiteX4" fmla="*/ 683479 w 5107401"/>
                  <a:gd name="connsiteY4" fmla="*/ 1158607 h 3638484"/>
                  <a:gd name="connsiteX0" fmla="*/ 1716672 w 5030876"/>
                  <a:gd name="connsiteY0" fmla="*/ 981775 h 3755345"/>
                  <a:gd name="connsiteX1" fmla="*/ 4799061 w 5030876"/>
                  <a:gd name="connsiteY1" fmla="*/ 116861 h 3755345"/>
                  <a:gd name="connsiteX2" fmla="*/ 4812411 w 5030876"/>
                  <a:gd name="connsiteY2" fmla="*/ 3755345 h 3755345"/>
                  <a:gd name="connsiteX3" fmla="*/ 0 w 5030876"/>
                  <a:gd name="connsiteY3" fmla="*/ 3755034 h 3755345"/>
                  <a:gd name="connsiteX4" fmla="*/ 1716672 w 5030876"/>
                  <a:gd name="connsiteY4" fmla="*/ 981775 h 3755345"/>
                  <a:gd name="connsiteX0" fmla="*/ 1716672 w 5030876"/>
                  <a:gd name="connsiteY0" fmla="*/ 864914 h 3638484"/>
                  <a:gd name="connsiteX1" fmla="*/ 4799061 w 5030876"/>
                  <a:gd name="connsiteY1" fmla="*/ 0 h 3638484"/>
                  <a:gd name="connsiteX2" fmla="*/ 4812411 w 5030876"/>
                  <a:gd name="connsiteY2" fmla="*/ 3638484 h 3638484"/>
                  <a:gd name="connsiteX3" fmla="*/ 0 w 5030876"/>
                  <a:gd name="connsiteY3" fmla="*/ 3638173 h 3638484"/>
                  <a:gd name="connsiteX4" fmla="*/ 1716672 w 5030876"/>
                  <a:gd name="connsiteY4" fmla="*/ 864914 h 3638484"/>
                  <a:gd name="connsiteX0" fmla="*/ 52408 w 3366612"/>
                  <a:gd name="connsiteY0" fmla="*/ 864914 h 3638484"/>
                  <a:gd name="connsiteX1" fmla="*/ 3134797 w 3366612"/>
                  <a:gd name="connsiteY1" fmla="*/ 0 h 3638484"/>
                  <a:gd name="connsiteX2" fmla="*/ 3148147 w 3366612"/>
                  <a:gd name="connsiteY2" fmla="*/ 3638484 h 3638484"/>
                  <a:gd name="connsiteX3" fmla="*/ 1287717 w 3366612"/>
                  <a:gd name="connsiteY3" fmla="*/ 1964124 h 3638484"/>
                  <a:gd name="connsiteX4" fmla="*/ 52408 w 3366612"/>
                  <a:gd name="connsiteY4" fmla="*/ 864914 h 3638484"/>
                  <a:gd name="connsiteX0" fmla="*/ 47661 w 3361865"/>
                  <a:gd name="connsiteY0" fmla="*/ 864914 h 3638484"/>
                  <a:gd name="connsiteX1" fmla="*/ 3130050 w 3361865"/>
                  <a:gd name="connsiteY1" fmla="*/ 0 h 3638484"/>
                  <a:gd name="connsiteX2" fmla="*/ 3143400 w 3361865"/>
                  <a:gd name="connsiteY2" fmla="*/ 3638484 h 3638484"/>
                  <a:gd name="connsiteX3" fmla="*/ 1342009 w 3361865"/>
                  <a:gd name="connsiteY3" fmla="*/ 1861332 h 3638484"/>
                  <a:gd name="connsiteX4" fmla="*/ 47661 w 3361865"/>
                  <a:gd name="connsiteY4" fmla="*/ 864914 h 3638484"/>
                  <a:gd name="connsiteX0" fmla="*/ 0 w 3314204"/>
                  <a:gd name="connsiteY0" fmla="*/ 864914 h 3638484"/>
                  <a:gd name="connsiteX1" fmla="*/ 3082389 w 3314204"/>
                  <a:gd name="connsiteY1" fmla="*/ 0 h 3638484"/>
                  <a:gd name="connsiteX2" fmla="*/ 3095739 w 3314204"/>
                  <a:gd name="connsiteY2" fmla="*/ 3638484 h 3638484"/>
                  <a:gd name="connsiteX3" fmla="*/ 1294348 w 3314204"/>
                  <a:gd name="connsiteY3" fmla="*/ 1861332 h 3638484"/>
                  <a:gd name="connsiteX4" fmla="*/ 0 w 3314204"/>
                  <a:gd name="connsiteY4" fmla="*/ 864914 h 3638484"/>
                  <a:gd name="connsiteX0" fmla="*/ 0 w 3304443"/>
                  <a:gd name="connsiteY0" fmla="*/ 869433 h 1865852"/>
                  <a:gd name="connsiteX1" fmla="*/ 3082389 w 3304443"/>
                  <a:gd name="connsiteY1" fmla="*/ 4519 h 1865852"/>
                  <a:gd name="connsiteX2" fmla="*/ 3066220 w 3304443"/>
                  <a:gd name="connsiteY2" fmla="*/ 1249406 h 1865852"/>
                  <a:gd name="connsiteX3" fmla="*/ 1294348 w 3304443"/>
                  <a:gd name="connsiteY3" fmla="*/ 1865851 h 1865852"/>
                  <a:gd name="connsiteX4" fmla="*/ 0 w 3304443"/>
                  <a:gd name="connsiteY4" fmla="*/ 869433 h 1865852"/>
                  <a:gd name="connsiteX0" fmla="*/ 0 w 3082389"/>
                  <a:gd name="connsiteY0" fmla="*/ 869433 h 1865851"/>
                  <a:gd name="connsiteX1" fmla="*/ 3082389 w 3082389"/>
                  <a:gd name="connsiteY1" fmla="*/ 4519 h 1865851"/>
                  <a:gd name="connsiteX2" fmla="*/ 3066220 w 3082389"/>
                  <a:gd name="connsiteY2" fmla="*/ 1249406 h 1865851"/>
                  <a:gd name="connsiteX3" fmla="*/ 1294348 w 3082389"/>
                  <a:gd name="connsiteY3" fmla="*/ 1865851 h 1865851"/>
                  <a:gd name="connsiteX4" fmla="*/ 0 w 3082389"/>
                  <a:gd name="connsiteY4" fmla="*/ 869433 h 1865851"/>
                  <a:gd name="connsiteX0" fmla="*/ 0 w 3082389"/>
                  <a:gd name="connsiteY0" fmla="*/ 864914 h 1861332"/>
                  <a:gd name="connsiteX1" fmla="*/ 3082389 w 3082389"/>
                  <a:gd name="connsiteY1" fmla="*/ 0 h 1861332"/>
                  <a:gd name="connsiteX2" fmla="*/ 3066220 w 3082389"/>
                  <a:gd name="connsiteY2" fmla="*/ 1244887 h 1861332"/>
                  <a:gd name="connsiteX3" fmla="*/ 1294348 w 3082389"/>
                  <a:gd name="connsiteY3" fmla="*/ 1861332 h 1861332"/>
                  <a:gd name="connsiteX4" fmla="*/ 0 w 3082389"/>
                  <a:gd name="connsiteY4" fmla="*/ 864914 h 1861332"/>
                  <a:gd name="connsiteX0" fmla="*/ 0 w 3295613"/>
                  <a:gd name="connsiteY0" fmla="*/ 865766 h 1862184"/>
                  <a:gd name="connsiteX1" fmla="*/ 3082389 w 3295613"/>
                  <a:gd name="connsiteY1" fmla="*/ 852 h 1862184"/>
                  <a:gd name="connsiteX2" fmla="*/ 3021941 w 3295613"/>
                  <a:gd name="connsiteY2" fmla="*/ 1025469 h 1862184"/>
                  <a:gd name="connsiteX3" fmla="*/ 1294348 w 3295613"/>
                  <a:gd name="connsiteY3" fmla="*/ 1862184 h 1862184"/>
                  <a:gd name="connsiteX4" fmla="*/ 0 w 3295613"/>
                  <a:gd name="connsiteY4" fmla="*/ 865766 h 1862184"/>
                  <a:gd name="connsiteX0" fmla="*/ 0 w 3323195"/>
                  <a:gd name="connsiteY0" fmla="*/ 865088 h 1861506"/>
                  <a:gd name="connsiteX1" fmla="*/ 3082389 w 3323195"/>
                  <a:gd name="connsiteY1" fmla="*/ 174 h 1861506"/>
                  <a:gd name="connsiteX2" fmla="*/ 3105133 w 3323195"/>
                  <a:gd name="connsiteY2" fmla="*/ 801954 h 1861506"/>
                  <a:gd name="connsiteX3" fmla="*/ 1294348 w 3323195"/>
                  <a:gd name="connsiteY3" fmla="*/ 1861506 h 1861506"/>
                  <a:gd name="connsiteX4" fmla="*/ 0 w 3323195"/>
                  <a:gd name="connsiteY4" fmla="*/ 865088 h 1861506"/>
                  <a:gd name="connsiteX0" fmla="*/ 0 w 3275115"/>
                  <a:gd name="connsiteY0" fmla="*/ 875336 h 1871754"/>
                  <a:gd name="connsiteX1" fmla="*/ 3082389 w 3275115"/>
                  <a:gd name="connsiteY1" fmla="*/ 10422 h 1871754"/>
                  <a:gd name="connsiteX2" fmla="*/ 2951547 w 3275115"/>
                  <a:gd name="connsiteY2" fmla="*/ 506598 h 1871754"/>
                  <a:gd name="connsiteX3" fmla="*/ 1294348 w 3275115"/>
                  <a:gd name="connsiteY3" fmla="*/ 1871754 h 1871754"/>
                  <a:gd name="connsiteX4" fmla="*/ 0 w 3275115"/>
                  <a:gd name="connsiteY4" fmla="*/ 875336 h 1871754"/>
                  <a:gd name="connsiteX0" fmla="*/ 0 w 3312117"/>
                  <a:gd name="connsiteY0" fmla="*/ 865217 h 1861635"/>
                  <a:gd name="connsiteX1" fmla="*/ 3082389 w 3312117"/>
                  <a:gd name="connsiteY1" fmla="*/ 303 h 1861635"/>
                  <a:gd name="connsiteX2" fmla="*/ 3073136 w 3312117"/>
                  <a:gd name="connsiteY2" fmla="*/ 782985 h 1861635"/>
                  <a:gd name="connsiteX3" fmla="*/ 1294348 w 3312117"/>
                  <a:gd name="connsiteY3" fmla="*/ 1861635 h 1861635"/>
                  <a:gd name="connsiteX4" fmla="*/ 0 w 3312117"/>
                  <a:gd name="connsiteY4" fmla="*/ 865217 h 1861635"/>
                  <a:gd name="connsiteX0" fmla="*/ 0 w 3415217"/>
                  <a:gd name="connsiteY0" fmla="*/ 897318 h 1861902"/>
                  <a:gd name="connsiteX1" fmla="*/ 3178380 w 3415217"/>
                  <a:gd name="connsiteY1" fmla="*/ 570 h 1861902"/>
                  <a:gd name="connsiteX2" fmla="*/ 3169127 w 3415217"/>
                  <a:gd name="connsiteY2" fmla="*/ 783252 h 1861902"/>
                  <a:gd name="connsiteX3" fmla="*/ 1390339 w 3415217"/>
                  <a:gd name="connsiteY3" fmla="*/ 1861902 h 1861902"/>
                  <a:gd name="connsiteX4" fmla="*/ 0 w 3415217"/>
                  <a:gd name="connsiteY4" fmla="*/ 897318 h 1861902"/>
                  <a:gd name="connsiteX0" fmla="*/ 0 w 3415218"/>
                  <a:gd name="connsiteY0" fmla="*/ 897318 h 1861902"/>
                  <a:gd name="connsiteX1" fmla="*/ 3178380 w 3415218"/>
                  <a:gd name="connsiteY1" fmla="*/ 570 h 1861902"/>
                  <a:gd name="connsiteX2" fmla="*/ 3169127 w 3415218"/>
                  <a:gd name="connsiteY2" fmla="*/ 783252 h 1861902"/>
                  <a:gd name="connsiteX3" fmla="*/ 1390339 w 3415218"/>
                  <a:gd name="connsiteY3" fmla="*/ 1861902 h 1861902"/>
                  <a:gd name="connsiteX4" fmla="*/ 0 w 3415218"/>
                  <a:gd name="connsiteY4" fmla="*/ 897318 h 1861902"/>
                  <a:gd name="connsiteX0" fmla="*/ 0 w 3178380"/>
                  <a:gd name="connsiteY0" fmla="*/ 896748 h 1861332"/>
                  <a:gd name="connsiteX1" fmla="*/ 3178380 w 3178380"/>
                  <a:gd name="connsiteY1" fmla="*/ 0 h 1861332"/>
                  <a:gd name="connsiteX2" fmla="*/ 3169127 w 3178380"/>
                  <a:gd name="connsiteY2" fmla="*/ 782682 h 1861332"/>
                  <a:gd name="connsiteX3" fmla="*/ 1390339 w 3178380"/>
                  <a:gd name="connsiteY3" fmla="*/ 1861332 h 1861332"/>
                  <a:gd name="connsiteX4" fmla="*/ 0 w 3178380"/>
                  <a:gd name="connsiteY4" fmla="*/ 896748 h 1861332"/>
                  <a:gd name="connsiteX0" fmla="*/ 0 w 3413076"/>
                  <a:gd name="connsiteY0" fmla="*/ 897236 h 1861820"/>
                  <a:gd name="connsiteX1" fmla="*/ 3178380 w 3413076"/>
                  <a:gd name="connsiteY1" fmla="*/ 488 h 1861820"/>
                  <a:gd name="connsiteX2" fmla="*/ 3175527 w 3413076"/>
                  <a:gd name="connsiteY2" fmla="*/ 783170 h 1861820"/>
                  <a:gd name="connsiteX3" fmla="*/ 1390339 w 3413076"/>
                  <a:gd name="connsiteY3" fmla="*/ 1861820 h 1861820"/>
                  <a:gd name="connsiteX4" fmla="*/ 0 w 3413076"/>
                  <a:gd name="connsiteY4" fmla="*/ 897236 h 1861820"/>
                  <a:gd name="connsiteX0" fmla="*/ 0 w 3178380"/>
                  <a:gd name="connsiteY0" fmla="*/ 896748 h 1861332"/>
                  <a:gd name="connsiteX1" fmla="*/ 3178380 w 3178380"/>
                  <a:gd name="connsiteY1" fmla="*/ 0 h 1861332"/>
                  <a:gd name="connsiteX2" fmla="*/ 3175527 w 3178380"/>
                  <a:gd name="connsiteY2" fmla="*/ 782682 h 1861332"/>
                  <a:gd name="connsiteX3" fmla="*/ 1390339 w 3178380"/>
                  <a:gd name="connsiteY3" fmla="*/ 1861332 h 1861332"/>
                  <a:gd name="connsiteX4" fmla="*/ 0 w 3178380"/>
                  <a:gd name="connsiteY4" fmla="*/ 896748 h 1861332"/>
                  <a:gd name="connsiteX0" fmla="*/ 44938 w 3223318"/>
                  <a:gd name="connsiteY0" fmla="*/ 896748 h 1835866"/>
                  <a:gd name="connsiteX1" fmla="*/ 3223318 w 3223318"/>
                  <a:gd name="connsiteY1" fmla="*/ 0 h 1835866"/>
                  <a:gd name="connsiteX2" fmla="*/ 3220465 w 3223318"/>
                  <a:gd name="connsiteY2" fmla="*/ 782682 h 1835866"/>
                  <a:gd name="connsiteX3" fmla="*/ 1454475 w 3223318"/>
                  <a:gd name="connsiteY3" fmla="*/ 1835866 h 1835866"/>
                  <a:gd name="connsiteX4" fmla="*/ 44938 w 3223318"/>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3178380"/>
                  <a:gd name="connsiteY0" fmla="*/ 896748 h 1835866"/>
                  <a:gd name="connsiteX1" fmla="*/ 3178380 w 3178380"/>
                  <a:gd name="connsiteY1" fmla="*/ 0 h 1835866"/>
                  <a:gd name="connsiteX2" fmla="*/ 3175527 w 3178380"/>
                  <a:gd name="connsiteY2" fmla="*/ 782682 h 1835866"/>
                  <a:gd name="connsiteX3" fmla="*/ 1409537 w 3178380"/>
                  <a:gd name="connsiteY3" fmla="*/ 1835866 h 1835866"/>
                  <a:gd name="connsiteX4" fmla="*/ 0 w 3178380"/>
                  <a:gd name="connsiteY4" fmla="*/ 896748 h 1835866"/>
                  <a:gd name="connsiteX0" fmla="*/ 0 w 4242796"/>
                  <a:gd name="connsiteY0" fmla="*/ 1113189 h 1839475"/>
                  <a:gd name="connsiteX1" fmla="*/ 3950879 w 4242796"/>
                  <a:gd name="connsiteY1" fmla="*/ 3609 h 1839475"/>
                  <a:gd name="connsiteX2" fmla="*/ 3948026 w 4242796"/>
                  <a:gd name="connsiteY2" fmla="*/ 786291 h 1839475"/>
                  <a:gd name="connsiteX3" fmla="*/ 2182036 w 4242796"/>
                  <a:gd name="connsiteY3" fmla="*/ 1839475 h 1839475"/>
                  <a:gd name="connsiteX4" fmla="*/ 0 w 4242796"/>
                  <a:gd name="connsiteY4" fmla="*/ 1113189 h 1839475"/>
                  <a:gd name="connsiteX0" fmla="*/ 0 w 4242797"/>
                  <a:gd name="connsiteY0" fmla="*/ 1113189 h 1839475"/>
                  <a:gd name="connsiteX1" fmla="*/ 3950879 w 4242797"/>
                  <a:gd name="connsiteY1" fmla="*/ 3609 h 1839475"/>
                  <a:gd name="connsiteX2" fmla="*/ 3948026 w 4242797"/>
                  <a:gd name="connsiteY2" fmla="*/ 786291 h 1839475"/>
                  <a:gd name="connsiteX3" fmla="*/ 2182036 w 4242797"/>
                  <a:gd name="connsiteY3" fmla="*/ 1839475 h 1839475"/>
                  <a:gd name="connsiteX4" fmla="*/ 0 w 4242797"/>
                  <a:gd name="connsiteY4" fmla="*/ 1113189 h 1839475"/>
                  <a:gd name="connsiteX0" fmla="*/ 0 w 3950879"/>
                  <a:gd name="connsiteY0" fmla="*/ 1109580 h 1835866"/>
                  <a:gd name="connsiteX1" fmla="*/ 3950879 w 3950879"/>
                  <a:gd name="connsiteY1" fmla="*/ 0 h 1835866"/>
                  <a:gd name="connsiteX2" fmla="*/ 3948026 w 3950879"/>
                  <a:gd name="connsiteY2" fmla="*/ 782682 h 1835866"/>
                  <a:gd name="connsiteX3" fmla="*/ 2182036 w 3950879"/>
                  <a:gd name="connsiteY3" fmla="*/ 1835866 h 1835866"/>
                  <a:gd name="connsiteX4" fmla="*/ 0 w 3950879"/>
                  <a:gd name="connsiteY4" fmla="*/ 1109580 h 1835866"/>
                  <a:gd name="connsiteX0" fmla="*/ 0 w 4242797"/>
                  <a:gd name="connsiteY0" fmla="*/ 1120320 h 1846606"/>
                  <a:gd name="connsiteX1" fmla="*/ 3950879 w 4242797"/>
                  <a:gd name="connsiteY1" fmla="*/ 10740 h 1846606"/>
                  <a:gd name="connsiteX2" fmla="*/ 3948026 w 4242797"/>
                  <a:gd name="connsiteY2" fmla="*/ 592414 h 1846606"/>
                  <a:gd name="connsiteX3" fmla="*/ 2182036 w 4242797"/>
                  <a:gd name="connsiteY3" fmla="*/ 1846606 h 1846606"/>
                  <a:gd name="connsiteX4" fmla="*/ 0 w 4242797"/>
                  <a:gd name="connsiteY4" fmla="*/ 1120320 h 184660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0 w 3950879"/>
                  <a:gd name="connsiteY0" fmla="*/ 1109580 h 1835866"/>
                  <a:gd name="connsiteX1" fmla="*/ 3950879 w 3950879"/>
                  <a:gd name="connsiteY1" fmla="*/ 0 h 1835866"/>
                  <a:gd name="connsiteX2" fmla="*/ 3948026 w 3950879"/>
                  <a:gd name="connsiteY2" fmla="*/ 581674 h 1835866"/>
                  <a:gd name="connsiteX3" fmla="*/ 2182036 w 3950879"/>
                  <a:gd name="connsiteY3" fmla="*/ 1835866 h 1835866"/>
                  <a:gd name="connsiteX4" fmla="*/ 0 w 3950879"/>
                  <a:gd name="connsiteY4" fmla="*/ 1109580 h 183586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38630 w 3989509"/>
                  <a:gd name="connsiteY0" fmla="*/ 1109580 h 1894986"/>
                  <a:gd name="connsiteX1" fmla="*/ 3989509 w 3989509"/>
                  <a:gd name="connsiteY1" fmla="*/ 0 h 1894986"/>
                  <a:gd name="connsiteX2" fmla="*/ 3986656 w 3989509"/>
                  <a:gd name="connsiteY2" fmla="*/ 581674 h 1894986"/>
                  <a:gd name="connsiteX3" fmla="*/ 2101821 w 3989509"/>
                  <a:gd name="connsiteY3" fmla="*/ 1894986 h 1894986"/>
                  <a:gd name="connsiteX4" fmla="*/ 38630 w 3989509"/>
                  <a:gd name="connsiteY4" fmla="*/ 1109580 h 1894986"/>
                  <a:gd name="connsiteX0" fmla="*/ 0 w 3950879"/>
                  <a:gd name="connsiteY0" fmla="*/ 1109580 h 1894986"/>
                  <a:gd name="connsiteX1" fmla="*/ 3950879 w 3950879"/>
                  <a:gd name="connsiteY1" fmla="*/ 0 h 1894986"/>
                  <a:gd name="connsiteX2" fmla="*/ 3948026 w 3950879"/>
                  <a:gd name="connsiteY2" fmla="*/ 581674 h 1894986"/>
                  <a:gd name="connsiteX3" fmla="*/ 2063191 w 3950879"/>
                  <a:gd name="connsiteY3" fmla="*/ 1894986 h 1894986"/>
                  <a:gd name="connsiteX4" fmla="*/ 0 w 3950879"/>
                  <a:gd name="connsiteY4" fmla="*/ 1109580 h 1894986"/>
                  <a:gd name="connsiteX0" fmla="*/ 35815 w 3986694"/>
                  <a:gd name="connsiteY0" fmla="*/ 1109580 h 1788570"/>
                  <a:gd name="connsiteX1" fmla="*/ 3986694 w 3986694"/>
                  <a:gd name="connsiteY1" fmla="*/ 0 h 1788570"/>
                  <a:gd name="connsiteX2" fmla="*/ 3983841 w 3986694"/>
                  <a:gd name="connsiteY2" fmla="*/ 581674 h 1788570"/>
                  <a:gd name="connsiteX3" fmla="*/ 2158428 w 3986694"/>
                  <a:gd name="connsiteY3" fmla="*/ 1788570 h 1788570"/>
                  <a:gd name="connsiteX4" fmla="*/ 35815 w 3986694"/>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0 w 3950879"/>
                  <a:gd name="connsiteY0" fmla="*/ 1109580 h 1788570"/>
                  <a:gd name="connsiteX1" fmla="*/ 3950879 w 3950879"/>
                  <a:gd name="connsiteY1" fmla="*/ 0 h 1788570"/>
                  <a:gd name="connsiteX2" fmla="*/ 3948026 w 3950879"/>
                  <a:gd name="connsiteY2" fmla="*/ 581674 h 1788570"/>
                  <a:gd name="connsiteX3" fmla="*/ 2122613 w 3950879"/>
                  <a:gd name="connsiteY3" fmla="*/ 1788570 h 1788570"/>
                  <a:gd name="connsiteX4" fmla="*/ 0 w 3950879"/>
                  <a:gd name="connsiteY4" fmla="*/ 1109580 h 1788570"/>
                  <a:gd name="connsiteX0" fmla="*/ 1823072 w 1828310"/>
                  <a:gd name="connsiteY0" fmla="*/ 2423973 h 2423973"/>
                  <a:gd name="connsiteX1" fmla="*/ 1828266 w 1828310"/>
                  <a:gd name="connsiteY1" fmla="*/ 72873 h 2423973"/>
                  <a:gd name="connsiteX2" fmla="*/ 1825413 w 1828310"/>
                  <a:gd name="connsiteY2" fmla="*/ 654547 h 2423973"/>
                  <a:gd name="connsiteX3" fmla="*/ 0 w 1828310"/>
                  <a:gd name="connsiteY3" fmla="*/ 1861443 h 2423973"/>
                  <a:gd name="connsiteX4" fmla="*/ 1823072 w 1828310"/>
                  <a:gd name="connsiteY4" fmla="*/ 2423973 h 2423973"/>
                  <a:gd name="connsiteX0" fmla="*/ 1823072 w 1986663"/>
                  <a:gd name="connsiteY0" fmla="*/ 1803297 h 1810602"/>
                  <a:gd name="connsiteX1" fmla="*/ 1899574 w 1986663"/>
                  <a:gd name="connsiteY1" fmla="*/ 823781 h 1810602"/>
                  <a:gd name="connsiteX2" fmla="*/ 1825413 w 1986663"/>
                  <a:gd name="connsiteY2" fmla="*/ 33871 h 1810602"/>
                  <a:gd name="connsiteX3" fmla="*/ 0 w 1986663"/>
                  <a:gd name="connsiteY3" fmla="*/ 1240767 h 1810602"/>
                  <a:gd name="connsiteX4" fmla="*/ 1823072 w 1986663"/>
                  <a:gd name="connsiteY4" fmla="*/ 1803297 h 1810602"/>
                  <a:gd name="connsiteX0" fmla="*/ 1823072 w 2052275"/>
                  <a:gd name="connsiteY0" fmla="*/ 1769426 h 1811451"/>
                  <a:gd name="connsiteX1" fmla="*/ 1825413 w 2052275"/>
                  <a:gd name="connsiteY1" fmla="*/ 0 h 1811451"/>
                  <a:gd name="connsiteX2" fmla="*/ 0 w 2052275"/>
                  <a:gd name="connsiteY2" fmla="*/ 1206896 h 1811451"/>
                  <a:gd name="connsiteX3" fmla="*/ 1823072 w 2052275"/>
                  <a:gd name="connsiteY3" fmla="*/ 1769426 h 1811451"/>
                  <a:gd name="connsiteX0" fmla="*/ 1823072 w 1825413"/>
                  <a:gd name="connsiteY0" fmla="*/ 1769426 h 1811451"/>
                  <a:gd name="connsiteX1" fmla="*/ 1825413 w 1825413"/>
                  <a:gd name="connsiteY1" fmla="*/ 0 h 1811451"/>
                  <a:gd name="connsiteX2" fmla="*/ 0 w 1825413"/>
                  <a:gd name="connsiteY2" fmla="*/ 1206896 h 1811451"/>
                  <a:gd name="connsiteX3" fmla="*/ 1823072 w 1825413"/>
                  <a:gd name="connsiteY3" fmla="*/ 1769426 h 1811451"/>
                  <a:gd name="connsiteX0" fmla="*/ 1823072 w 1825413"/>
                  <a:gd name="connsiteY0" fmla="*/ 1769426 h 1769426"/>
                  <a:gd name="connsiteX1" fmla="*/ 1825413 w 1825413"/>
                  <a:gd name="connsiteY1" fmla="*/ 0 h 1769426"/>
                  <a:gd name="connsiteX2" fmla="*/ 0 w 1825413"/>
                  <a:gd name="connsiteY2" fmla="*/ 1206896 h 1769426"/>
                  <a:gd name="connsiteX3" fmla="*/ 1823072 w 1825413"/>
                  <a:gd name="connsiteY3" fmla="*/ 1769426 h 1769426"/>
                  <a:gd name="connsiteX0" fmla="*/ 1823072 w 1955347"/>
                  <a:gd name="connsiteY0" fmla="*/ 1764339 h 1806094"/>
                  <a:gd name="connsiteX1" fmla="*/ 1815189 w 1955347"/>
                  <a:gd name="connsiteY1" fmla="*/ 0 h 1806094"/>
                  <a:gd name="connsiteX2" fmla="*/ 0 w 1955347"/>
                  <a:gd name="connsiteY2" fmla="*/ 1201809 h 1806094"/>
                  <a:gd name="connsiteX3" fmla="*/ 1823072 w 1955347"/>
                  <a:gd name="connsiteY3" fmla="*/ 1764339 h 1806094"/>
                  <a:gd name="connsiteX0" fmla="*/ 1823072 w 1823072"/>
                  <a:gd name="connsiteY0" fmla="*/ 1764339 h 1806094"/>
                  <a:gd name="connsiteX1" fmla="*/ 1815189 w 1823072"/>
                  <a:gd name="connsiteY1" fmla="*/ 0 h 1806094"/>
                  <a:gd name="connsiteX2" fmla="*/ 0 w 1823072"/>
                  <a:gd name="connsiteY2" fmla="*/ 1201809 h 1806094"/>
                  <a:gd name="connsiteX3" fmla="*/ 1823072 w 1823072"/>
                  <a:gd name="connsiteY3" fmla="*/ 1764339 h 1806094"/>
                  <a:gd name="connsiteX0" fmla="*/ 1838409 w 1972560"/>
                  <a:gd name="connsiteY0" fmla="*/ 1764339 h 1803913"/>
                  <a:gd name="connsiteX1" fmla="*/ 1830526 w 1972560"/>
                  <a:gd name="connsiteY1" fmla="*/ 0 h 1803913"/>
                  <a:gd name="connsiteX2" fmla="*/ 0 w 1972560"/>
                  <a:gd name="connsiteY2" fmla="*/ 1181463 h 1803913"/>
                  <a:gd name="connsiteX3" fmla="*/ 1838409 w 1972560"/>
                  <a:gd name="connsiteY3" fmla="*/ 1764339 h 1803913"/>
                  <a:gd name="connsiteX0" fmla="*/ 1838409 w 1972560"/>
                  <a:gd name="connsiteY0" fmla="*/ 1764339 h 1764339"/>
                  <a:gd name="connsiteX1" fmla="*/ 1830526 w 1972560"/>
                  <a:gd name="connsiteY1" fmla="*/ 0 h 1764339"/>
                  <a:gd name="connsiteX2" fmla="*/ 0 w 1972560"/>
                  <a:gd name="connsiteY2" fmla="*/ 1181463 h 1764339"/>
                  <a:gd name="connsiteX3" fmla="*/ 1838409 w 1972560"/>
                  <a:gd name="connsiteY3" fmla="*/ 1764339 h 1764339"/>
                  <a:gd name="connsiteX0" fmla="*/ 1838409 w 1977699"/>
                  <a:gd name="connsiteY0" fmla="*/ 1779598 h 1820310"/>
                  <a:gd name="connsiteX1" fmla="*/ 1845864 w 1977699"/>
                  <a:gd name="connsiteY1" fmla="*/ 0 h 1820310"/>
                  <a:gd name="connsiteX2" fmla="*/ 0 w 1977699"/>
                  <a:gd name="connsiteY2" fmla="*/ 1196722 h 1820310"/>
                  <a:gd name="connsiteX3" fmla="*/ 1838409 w 1977699"/>
                  <a:gd name="connsiteY3" fmla="*/ 1779598 h 1820310"/>
                  <a:gd name="connsiteX0" fmla="*/ 1838409 w 1845864"/>
                  <a:gd name="connsiteY0" fmla="*/ 1779598 h 1820310"/>
                  <a:gd name="connsiteX1" fmla="*/ 1845864 w 1845864"/>
                  <a:gd name="connsiteY1" fmla="*/ 0 h 1820310"/>
                  <a:gd name="connsiteX2" fmla="*/ 0 w 1845864"/>
                  <a:gd name="connsiteY2" fmla="*/ 1196722 h 1820310"/>
                  <a:gd name="connsiteX3" fmla="*/ 1838409 w 1845864"/>
                  <a:gd name="connsiteY3" fmla="*/ 1779598 h 1820310"/>
                  <a:gd name="connsiteX0" fmla="*/ 1838409 w 1845864"/>
                  <a:gd name="connsiteY0" fmla="*/ 1779598 h 1779598"/>
                  <a:gd name="connsiteX1" fmla="*/ 1845864 w 1845864"/>
                  <a:gd name="connsiteY1" fmla="*/ 0 h 1779598"/>
                  <a:gd name="connsiteX2" fmla="*/ 0 w 1845864"/>
                  <a:gd name="connsiteY2" fmla="*/ 1196722 h 1779598"/>
                  <a:gd name="connsiteX3" fmla="*/ 1838409 w 1845864"/>
                  <a:gd name="connsiteY3" fmla="*/ 1779598 h 1779598"/>
                  <a:gd name="connsiteX0" fmla="*/ 1838409 w 1973871"/>
                  <a:gd name="connsiteY0" fmla="*/ 1749080 h 1788208"/>
                  <a:gd name="connsiteX1" fmla="*/ 1835639 w 1973871"/>
                  <a:gd name="connsiteY1" fmla="*/ 0 h 1788208"/>
                  <a:gd name="connsiteX2" fmla="*/ 0 w 1973871"/>
                  <a:gd name="connsiteY2" fmla="*/ 1166204 h 1788208"/>
                  <a:gd name="connsiteX3" fmla="*/ 1838409 w 1973871"/>
                  <a:gd name="connsiteY3" fmla="*/ 1749080 h 1788208"/>
                  <a:gd name="connsiteX0" fmla="*/ 1838409 w 1838409"/>
                  <a:gd name="connsiteY0" fmla="*/ 1749080 h 1788207"/>
                  <a:gd name="connsiteX1" fmla="*/ 1835639 w 1838409"/>
                  <a:gd name="connsiteY1" fmla="*/ 0 h 1788207"/>
                  <a:gd name="connsiteX2" fmla="*/ 0 w 1838409"/>
                  <a:gd name="connsiteY2" fmla="*/ 1166204 h 1788207"/>
                  <a:gd name="connsiteX3" fmla="*/ 1838409 w 1838409"/>
                  <a:gd name="connsiteY3" fmla="*/ 1749080 h 1788207"/>
                  <a:gd name="connsiteX0" fmla="*/ 1838409 w 1838409"/>
                  <a:gd name="connsiteY0" fmla="*/ 1749080 h 1749080"/>
                  <a:gd name="connsiteX1" fmla="*/ 1835639 w 1838409"/>
                  <a:gd name="connsiteY1" fmla="*/ 0 h 1749080"/>
                  <a:gd name="connsiteX2" fmla="*/ 0 w 1838409"/>
                  <a:gd name="connsiteY2" fmla="*/ 1166204 h 1749080"/>
                  <a:gd name="connsiteX3" fmla="*/ 1838409 w 1838409"/>
                  <a:gd name="connsiteY3" fmla="*/ 1749080 h 1749080"/>
                  <a:gd name="connsiteX0" fmla="*/ 2046389 w 2197256"/>
                  <a:gd name="connsiteY0" fmla="*/ 1749080 h 1782489"/>
                  <a:gd name="connsiteX1" fmla="*/ 2043619 w 2197256"/>
                  <a:gd name="connsiteY1" fmla="*/ 0 h 1782489"/>
                  <a:gd name="connsiteX2" fmla="*/ 0 w 2197256"/>
                  <a:gd name="connsiteY2" fmla="*/ 1097231 h 1782489"/>
                  <a:gd name="connsiteX3" fmla="*/ 2046389 w 2197256"/>
                  <a:gd name="connsiteY3" fmla="*/ 1749080 h 1782489"/>
                  <a:gd name="connsiteX0" fmla="*/ 2046389 w 2201937"/>
                  <a:gd name="connsiteY0" fmla="*/ 1969795 h 2014264"/>
                  <a:gd name="connsiteX1" fmla="*/ 2057484 w 2201937"/>
                  <a:gd name="connsiteY1" fmla="*/ 0 h 2014264"/>
                  <a:gd name="connsiteX2" fmla="*/ 0 w 2201937"/>
                  <a:gd name="connsiteY2" fmla="*/ 1317946 h 2014264"/>
                  <a:gd name="connsiteX3" fmla="*/ 2046389 w 2201937"/>
                  <a:gd name="connsiteY3" fmla="*/ 1969795 h 2014264"/>
                  <a:gd name="connsiteX0" fmla="*/ 2046389 w 2057484"/>
                  <a:gd name="connsiteY0" fmla="*/ 1969795 h 2014264"/>
                  <a:gd name="connsiteX1" fmla="*/ 2057484 w 2057484"/>
                  <a:gd name="connsiteY1" fmla="*/ 0 h 2014264"/>
                  <a:gd name="connsiteX2" fmla="*/ 0 w 2057484"/>
                  <a:gd name="connsiteY2" fmla="*/ 1317946 h 2014264"/>
                  <a:gd name="connsiteX3" fmla="*/ 2046389 w 2057484"/>
                  <a:gd name="connsiteY3" fmla="*/ 1969795 h 2014264"/>
                  <a:gd name="connsiteX0" fmla="*/ 2046389 w 2057484"/>
                  <a:gd name="connsiteY0" fmla="*/ 1969795 h 1969795"/>
                  <a:gd name="connsiteX1" fmla="*/ 2057484 w 2057484"/>
                  <a:gd name="connsiteY1" fmla="*/ 0 h 1969795"/>
                  <a:gd name="connsiteX2" fmla="*/ 0 w 2057484"/>
                  <a:gd name="connsiteY2" fmla="*/ 1317946 h 1969795"/>
                  <a:gd name="connsiteX3" fmla="*/ 2046389 w 2057484"/>
                  <a:gd name="connsiteY3" fmla="*/ 1969795 h 1969795"/>
                  <a:gd name="connsiteX0" fmla="*/ 2046389 w 2196049"/>
                  <a:gd name="connsiteY0" fmla="*/ 2022505 h 2069730"/>
                  <a:gd name="connsiteX1" fmla="*/ 2043035 w 2196049"/>
                  <a:gd name="connsiteY1" fmla="*/ 0 h 2069730"/>
                  <a:gd name="connsiteX2" fmla="*/ 0 w 2196049"/>
                  <a:gd name="connsiteY2" fmla="*/ 1370656 h 2069730"/>
                  <a:gd name="connsiteX3" fmla="*/ 2046389 w 2196049"/>
                  <a:gd name="connsiteY3" fmla="*/ 2022505 h 2069730"/>
                  <a:gd name="connsiteX0" fmla="*/ 2046389 w 2046389"/>
                  <a:gd name="connsiteY0" fmla="*/ 2022505 h 2069730"/>
                  <a:gd name="connsiteX1" fmla="*/ 2043035 w 2046389"/>
                  <a:gd name="connsiteY1" fmla="*/ 0 h 2069730"/>
                  <a:gd name="connsiteX2" fmla="*/ 0 w 2046389"/>
                  <a:gd name="connsiteY2" fmla="*/ 1370656 h 2069730"/>
                  <a:gd name="connsiteX3" fmla="*/ 2046389 w 2046389"/>
                  <a:gd name="connsiteY3" fmla="*/ 2022505 h 2069730"/>
                  <a:gd name="connsiteX0" fmla="*/ 2046389 w 2046389"/>
                  <a:gd name="connsiteY0" fmla="*/ 2022505 h 2022505"/>
                  <a:gd name="connsiteX1" fmla="*/ 2043035 w 2046389"/>
                  <a:gd name="connsiteY1" fmla="*/ 0 h 2022505"/>
                  <a:gd name="connsiteX2" fmla="*/ 0 w 2046389"/>
                  <a:gd name="connsiteY2" fmla="*/ 1370656 h 2022505"/>
                  <a:gd name="connsiteX3" fmla="*/ 2046389 w 2046389"/>
                  <a:gd name="connsiteY3" fmla="*/ 2022505 h 2022505"/>
                  <a:gd name="connsiteX0" fmla="*/ 2031940 w 2181586"/>
                  <a:gd name="connsiteY0" fmla="*/ 2022505 h 2069730"/>
                  <a:gd name="connsiteX1" fmla="*/ 2028586 w 2181586"/>
                  <a:gd name="connsiteY1" fmla="*/ 0 h 2069730"/>
                  <a:gd name="connsiteX2" fmla="*/ 0 w 2181586"/>
                  <a:gd name="connsiteY2" fmla="*/ 1370656 h 2069730"/>
                  <a:gd name="connsiteX3" fmla="*/ 2031940 w 2181586"/>
                  <a:gd name="connsiteY3" fmla="*/ 2022505 h 2069730"/>
                  <a:gd name="connsiteX0" fmla="*/ 2031940 w 2181587"/>
                  <a:gd name="connsiteY0" fmla="*/ 2022505 h 2022505"/>
                  <a:gd name="connsiteX1" fmla="*/ 2028586 w 2181587"/>
                  <a:gd name="connsiteY1" fmla="*/ 0 h 2022505"/>
                  <a:gd name="connsiteX2" fmla="*/ 0 w 2181587"/>
                  <a:gd name="connsiteY2" fmla="*/ 1370656 h 2022505"/>
                  <a:gd name="connsiteX3" fmla="*/ 2031940 w 2181587"/>
                  <a:gd name="connsiteY3" fmla="*/ 2022505 h 2022505"/>
                  <a:gd name="connsiteX0" fmla="*/ 2031940 w 2184817"/>
                  <a:gd name="connsiteY0" fmla="*/ 2036881 h 2084863"/>
                  <a:gd name="connsiteX1" fmla="*/ 2038219 w 2184817"/>
                  <a:gd name="connsiteY1" fmla="*/ 0 h 2084863"/>
                  <a:gd name="connsiteX2" fmla="*/ 0 w 2184817"/>
                  <a:gd name="connsiteY2" fmla="*/ 1385032 h 2084863"/>
                  <a:gd name="connsiteX3" fmla="*/ 2031940 w 2184817"/>
                  <a:gd name="connsiteY3" fmla="*/ 2036881 h 2084863"/>
                  <a:gd name="connsiteX0" fmla="*/ 2031940 w 2038219"/>
                  <a:gd name="connsiteY0" fmla="*/ 2036881 h 2084864"/>
                  <a:gd name="connsiteX1" fmla="*/ 2038219 w 2038219"/>
                  <a:gd name="connsiteY1" fmla="*/ 0 h 2084864"/>
                  <a:gd name="connsiteX2" fmla="*/ 0 w 2038219"/>
                  <a:gd name="connsiteY2" fmla="*/ 1385032 h 2084864"/>
                  <a:gd name="connsiteX3" fmla="*/ 2031940 w 2038219"/>
                  <a:gd name="connsiteY3" fmla="*/ 2036881 h 2084864"/>
                  <a:gd name="connsiteX0" fmla="*/ 2031940 w 2038219"/>
                  <a:gd name="connsiteY0" fmla="*/ 2036881 h 2036881"/>
                  <a:gd name="connsiteX1" fmla="*/ 2038219 w 2038219"/>
                  <a:gd name="connsiteY1" fmla="*/ 0 h 2036881"/>
                  <a:gd name="connsiteX2" fmla="*/ 0 w 2038219"/>
                  <a:gd name="connsiteY2" fmla="*/ 1385032 h 2036881"/>
                  <a:gd name="connsiteX3" fmla="*/ 2031940 w 2038219"/>
                  <a:gd name="connsiteY3" fmla="*/ 2036881 h 2036881"/>
                  <a:gd name="connsiteX0" fmla="*/ 2042280 w 2195197"/>
                  <a:gd name="connsiteY0" fmla="*/ 2036881 h 2086777"/>
                  <a:gd name="connsiteX1" fmla="*/ 2048559 w 2195197"/>
                  <a:gd name="connsiteY1" fmla="*/ 0 h 2086777"/>
                  <a:gd name="connsiteX2" fmla="*/ 0 w 2195197"/>
                  <a:gd name="connsiteY2" fmla="*/ 1405607 h 2086777"/>
                  <a:gd name="connsiteX3" fmla="*/ 2042280 w 2195197"/>
                  <a:gd name="connsiteY3" fmla="*/ 2036881 h 2086777"/>
                  <a:gd name="connsiteX0" fmla="*/ 2042280 w 2195197"/>
                  <a:gd name="connsiteY0" fmla="*/ 2036881 h 2036881"/>
                  <a:gd name="connsiteX1" fmla="*/ 2048559 w 2195197"/>
                  <a:gd name="connsiteY1" fmla="*/ 0 h 2036881"/>
                  <a:gd name="connsiteX2" fmla="*/ 0 w 2195197"/>
                  <a:gd name="connsiteY2" fmla="*/ 1405607 h 2036881"/>
                  <a:gd name="connsiteX3" fmla="*/ 2042280 w 2195197"/>
                  <a:gd name="connsiteY3" fmla="*/ 2036881 h 2036881"/>
                  <a:gd name="connsiteX0" fmla="*/ 2042280 w 2048559"/>
                  <a:gd name="connsiteY0" fmla="*/ 2036881 h 2036881"/>
                  <a:gd name="connsiteX1" fmla="*/ 2048559 w 2048559"/>
                  <a:gd name="connsiteY1" fmla="*/ 0 h 2036881"/>
                  <a:gd name="connsiteX2" fmla="*/ 0 w 2048559"/>
                  <a:gd name="connsiteY2" fmla="*/ 1405607 h 2036881"/>
                  <a:gd name="connsiteX3" fmla="*/ 2042280 w 2048559"/>
                  <a:gd name="connsiteY3" fmla="*/ 2036881 h 2036881"/>
                  <a:gd name="connsiteX0" fmla="*/ 2042280 w 2195197"/>
                  <a:gd name="connsiteY0" fmla="*/ 2062600 h 2113884"/>
                  <a:gd name="connsiteX1" fmla="*/ 2048559 w 2195197"/>
                  <a:gd name="connsiteY1" fmla="*/ 0 h 2113884"/>
                  <a:gd name="connsiteX2" fmla="*/ 0 w 2195197"/>
                  <a:gd name="connsiteY2" fmla="*/ 1431326 h 2113884"/>
                  <a:gd name="connsiteX3" fmla="*/ 2042280 w 2195197"/>
                  <a:gd name="connsiteY3" fmla="*/ 2062600 h 2113884"/>
                  <a:gd name="connsiteX0" fmla="*/ 2042280 w 2191754"/>
                  <a:gd name="connsiteY0" fmla="*/ 2134612 h 2189824"/>
                  <a:gd name="connsiteX1" fmla="*/ 2038218 w 2191754"/>
                  <a:gd name="connsiteY1" fmla="*/ 0 h 2189824"/>
                  <a:gd name="connsiteX2" fmla="*/ 0 w 2191754"/>
                  <a:gd name="connsiteY2" fmla="*/ 1503338 h 2189824"/>
                  <a:gd name="connsiteX3" fmla="*/ 2042280 w 2191754"/>
                  <a:gd name="connsiteY3" fmla="*/ 2134612 h 2189824"/>
                  <a:gd name="connsiteX0" fmla="*/ 2042280 w 2191754"/>
                  <a:gd name="connsiteY0" fmla="*/ 2114037 h 2168120"/>
                  <a:gd name="connsiteX1" fmla="*/ 2038218 w 2191754"/>
                  <a:gd name="connsiteY1" fmla="*/ 0 h 2168120"/>
                  <a:gd name="connsiteX2" fmla="*/ 0 w 2191754"/>
                  <a:gd name="connsiteY2" fmla="*/ 1482763 h 2168120"/>
                  <a:gd name="connsiteX3" fmla="*/ 2042280 w 2191754"/>
                  <a:gd name="connsiteY3" fmla="*/ 2114037 h 2168120"/>
                  <a:gd name="connsiteX0" fmla="*/ 2042280 w 2042280"/>
                  <a:gd name="connsiteY0" fmla="*/ 2114037 h 2168120"/>
                  <a:gd name="connsiteX1" fmla="*/ 2038218 w 2042280"/>
                  <a:gd name="connsiteY1" fmla="*/ 0 h 2168120"/>
                  <a:gd name="connsiteX2" fmla="*/ 0 w 2042280"/>
                  <a:gd name="connsiteY2" fmla="*/ 1482763 h 2168120"/>
                  <a:gd name="connsiteX3" fmla="*/ 2042280 w 2042280"/>
                  <a:gd name="connsiteY3" fmla="*/ 2114037 h 2168120"/>
                  <a:gd name="connsiteX0" fmla="*/ 2042280 w 2042280"/>
                  <a:gd name="connsiteY0" fmla="*/ 2114037 h 2114037"/>
                  <a:gd name="connsiteX1" fmla="*/ 2038218 w 2042280"/>
                  <a:gd name="connsiteY1" fmla="*/ 0 h 2114037"/>
                  <a:gd name="connsiteX2" fmla="*/ 0 w 2042280"/>
                  <a:gd name="connsiteY2" fmla="*/ 1482763 h 2114037"/>
                  <a:gd name="connsiteX3" fmla="*/ 2042280 w 2042280"/>
                  <a:gd name="connsiteY3" fmla="*/ 2114037 h 2114037"/>
                  <a:gd name="connsiteX0" fmla="*/ 2037110 w 2186957"/>
                  <a:gd name="connsiteY0" fmla="*/ 2114037 h 2166629"/>
                  <a:gd name="connsiteX1" fmla="*/ 2033048 w 2186957"/>
                  <a:gd name="connsiteY1" fmla="*/ 0 h 2166629"/>
                  <a:gd name="connsiteX2" fmla="*/ 0 w 2186957"/>
                  <a:gd name="connsiteY2" fmla="*/ 1467331 h 2166629"/>
                  <a:gd name="connsiteX3" fmla="*/ 2037110 w 2186957"/>
                  <a:gd name="connsiteY3" fmla="*/ 2114037 h 2166629"/>
                  <a:gd name="connsiteX0" fmla="*/ 2037110 w 2186957"/>
                  <a:gd name="connsiteY0" fmla="*/ 2114037 h 2114037"/>
                  <a:gd name="connsiteX1" fmla="*/ 2033048 w 2186957"/>
                  <a:gd name="connsiteY1" fmla="*/ 0 h 2114037"/>
                  <a:gd name="connsiteX2" fmla="*/ 0 w 2186957"/>
                  <a:gd name="connsiteY2" fmla="*/ 1467331 h 2114037"/>
                  <a:gd name="connsiteX3" fmla="*/ 2037110 w 2186957"/>
                  <a:gd name="connsiteY3" fmla="*/ 2114037 h 2114037"/>
                  <a:gd name="connsiteX0" fmla="*/ 2037110 w 2192192"/>
                  <a:gd name="connsiteY0" fmla="*/ 2119181 h 2172051"/>
                  <a:gd name="connsiteX1" fmla="*/ 2048558 w 2192192"/>
                  <a:gd name="connsiteY1" fmla="*/ 0 h 2172051"/>
                  <a:gd name="connsiteX2" fmla="*/ 0 w 2192192"/>
                  <a:gd name="connsiteY2" fmla="*/ 1472475 h 2172051"/>
                  <a:gd name="connsiteX3" fmla="*/ 2037110 w 2192192"/>
                  <a:gd name="connsiteY3" fmla="*/ 2119181 h 2172051"/>
                  <a:gd name="connsiteX0" fmla="*/ 2037110 w 2048558"/>
                  <a:gd name="connsiteY0" fmla="*/ 2119181 h 2172051"/>
                  <a:gd name="connsiteX1" fmla="*/ 2048558 w 2048558"/>
                  <a:gd name="connsiteY1" fmla="*/ 0 h 2172051"/>
                  <a:gd name="connsiteX2" fmla="*/ 0 w 2048558"/>
                  <a:gd name="connsiteY2" fmla="*/ 1472475 h 2172051"/>
                  <a:gd name="connsiteX3" fmla="*/ 2037110 w 2048558"/>
                  <a:gd name="connsiteY3" fmla="*/ 2119181 h 2172051"/>
                  <a:gd name="connsiteX0" fmla="*/ 2037110 w 2048558"/>
                  <a:gd name="connsiteY0" fmla="*/ 2119181 h 2119181"/>
                  <a:gd name="connsiteX1" fmla="*/ 2048558 w 2048558"/>
                  <a:gd name="connsiteY1" fmla="*/ 0 h 2119181"/>
                  <a:gd name="connsiteX2" fmla="*/ 0 w 2048558"/>
                  <a:gd name="connsiteY2" fmla="*/ 1472475 h 2119181"/>
                  <a:gd name="connsiteX3" fmla="*/ 2037110 w 2048558"/>
                  <a:gd name="connsiteY3" fmla="*/ 2119181 h 2119181"/>
                  <a:gd name="connsiteX0" fmla="*/ 2037110 w 2189709"/>
                  <a:gd name="connsiteY0" fmla="*/ 2104497 h 2156573"/>
                  <a:gd name="connsiteX1" fmla="*/ 2043637 w 2189709"/>
                  <a:gd name="connsiteY1" fmla="*/ 0 h 2156573"/>
                  <a:gd name="connsiteX2" fmla="*/ 0 w 2189709"/>
                  <a:gd name="connsiteY2" fmla="*/ 1457791 h 2156573"/>
                  <a:gd name="connsiteX3" fmla="*/ 2037110 w 2189709"/>
                  <a:gd name="connsiteY3" fmla="*/ 2104497 h 2156573"/>
                  <a:gd name="connsiteX0" fmla="*/ 2037110 w 2043637"/>
                  <a:gd name="connsiteY0" fmla="*/ 2104497 h 2156573"/>
                  <a:gd name="connsiteX1" fmla="*/ 2043637 w 2043637"/>
                  <a:gd name="connsiteY1" fmla="*/ 0 h 2156573"/>
                  <a:gd name="connsiteX2" fmla="*/ 0 w 2043637"/>
                  <a:gd name="connsiteY2" fmla="*/ 1457791 h 2156573"/>
                  <a:gd name="connsiteX3" fmla="*/ 2037110 w 2043637"/>
                  <a:gd name="connsiteY3" fmla="*/ 2104497 h 2156573"/>
                  <a:gd name="connsiteX0" fmla="*/ 2037110 w 2043637"/>
                  <a:gd name="connsiteY0" fmla="*/ 2104497 h 2104497"/>
                  <a:gd name="connsiteX1" fmla="*/ 2043637 w 2043637"/>
                  <a:gd name="connsiteY1" fmla="*/ 0 h 2104497"/>
                  <a:gd name="connsiteX2" fmla="*/ 0 w 2043637"/>
                  <a:gd name="connsiteY2" fmla="*/ 1457791 h 2104497"/>
                  <a:gd name="connsiteX3" fmla="*/ 2037110 w 2043637"/>
                  <a:gd name="connsiteY3" fmla="*/ 2104497 h 2104497"/>
                  <a:gd name="connsiteX0" fmla="*/ 2047475 w 2047846"/>
                  <a:gd name="connsiteY0" fmla="*/ 1945040 h 1945040"/>
                  <a:gd name="connsiteX1" fmla="*/ 2043637 w 2047846"/>
                  <a:gd name="connsiteY1" fmla="*/ 0 h 1945040"/>
                  <a:gd name="connsiteX2" fmla="*/ 0 w 2047846"/>
                  <a:gd name="connsiteY2" fmla="*/ 1457791 h 1945040"/>
                  <a:gd name="connsiteX3" fmla="*/ 2047475 w 2047846"/>
                  <a:gd name="connsiteY3" fmla="*/ 1945040 h 1945040"/>
                  <a:gd name="connsiteX0" fmla="*/ 2078569 w 2230786"/>
                  <a:gd name="connsiteY0" fmla="*/ 1945040 h 2008829"/>
                  <a:gd name="connsiteX1" fmla="*/ 2074731 w 2230786"/>
                  <a:gd name="connsiteY1" fmla="*/ 0 h 2008829"/>
                  <a:gd name="connsiteX2" fmla="*/ 0 w 2230786"/>
                  <a:gd name="connsiteY2" fmla="*/ 1493798 h 2008829"/>
                  <a:gd name="connsiteX3" fmla="*/ 2078569 w 2230786"/>
                  <a:gd name="connsiteY3" fmla="*/ 1945040 h 2008829"/>
                  <a:gd name="connsiteX0" fmla="*/ 2078569 w 2230786"/>
                  <a:gd name="connsiteY0" fmla="*/ 1945040 h 1945040"/>
                  <a:gd name="connsiteX1" fmla="*/ 2074731 w 2230786"/>
                  <a:gd name="connsiteY1" fmla="*/ 0 h 1945040"/>
                  <a:gd name="connsiteX2" fmla="*/ 0 w 2230786"/>
                  <a:gd name="connsiteY2" fmla="*/ 1493798 h 1945040"/>
                  <a:gd name="connsiteX3" fmla="*/ 2078569 w 2230786"/>
                  <a:gd name="connsiteY3" fmla="*/ 1945040 h 1945040"/>
                  <a:gd name="connsiteX0" fmla="*/ 2078569 w 2078569"/>
                  <a:gd name="connsiteY0" fmla="*/ 1945040 h 1945040"/>
                  <a:gd name="connsiteX1" fmla="*/ 2074731 w 2078569"/>
                  <a:gd name="connsiteY1" fmla="*/ 0 h 1945040"/>
                  <a:gd name="connsiteX2" fmla="*/ 0 w 2078569"/>
                  <a:gd name="connsiteY2" fmla="*/ 1493798 h 1945040"/>
                  <a:gd name="connsiteX3" fmla="*/ 2078569 w 2078569"/>
                  <a:gd name="connsiteY3" fmla="*/ 1945040 h 1945040"/>
                  <a:gd name="connsiteX0" fmla="*/ 2063022 w 2214846"/>
                  <a:gd name="connsiteY0" fmla="*/ 1945040 h 2007006"/>
                  <a:gd name="connsiteX1" fmla="*/ 2059184 w 2214846"/>
                  <a:gd name="connsiteY1" fmla="*/ 0 h 2007006"/>
                  <a:gd name="connsiteX2" fmla="*/ 0 w 2214846"/>
                  <a:gd name="connsiteY2" fmla="*/ 1478367 h 2007006"/>
                  <a:gd name="connsiteX3" fmla="*/ 2063022 w 2214846"/>
                  <a:gd name="connsiteY3" fmla="*/ 1945040 h 2007006"/>
                  <a:gd name="connsiteX0" fmla="*/ 2063022 w 2214846"/>
                  <a:gd name="connsiteY0" fmla="*/ 1945040 h 1945040"/>
                  <a:gd name="connsiteX1" fmla="*/ 2059184 w 2214846"/>
                  <a:gd name="connsiteY1" fmla="*/ 0 h 1945040"/>
                  <a:gd name="connsiteX2" fmla="*/ 0 w 2214846"/>
                  <a:gd name="connsiteY2" fmla="*/ 1478367 h 1945040"/>
                  <a:gd name="connsiteX3" fmla="*/ 2063022 w 2214846"/>
                  <a:gd name="connsiteY3" fmla="*/ 1945040 h 1945040"/>
                  <a:gd name="connsiteX0" fmla="*/ 2063022 w 2063022"/>
                  <a:gd name="connsiteY0" fmla="*/ 1945040 h 1945040"/>
                  <a:gd name="connsiteX1" fmla="*/ 2059184 w 2063022"/>
                  <a:gd name="connsiteY1" fmla="*/ 0 h 1945040"/>
                  <a:gd name="connsiteX2" fmla="*/ 0 w 2063022"/>
                  <a:gd name="connsiteY2" fmla="*/ 1478367 h 1945040"/>
                  <a:gd name="connsiteX3" fmla="*/ 2063022 w 2063022"/>
                  <a:gd name="connsiteY3" fmla="*/ 1945040 h 1945040"/>
                  <a:gd name="connsiteX0" fmla="*/ 2057840 w 2209280"/>
                  <a:gd name="connsiteY0" fmla="*/ 1945040 h 2008216"/>
                  <a:gd name="connsiteX1" fmla="*/ 2054002 w 2209280"/>
                  <a:gd name="connsiteY1" fmla="*/ 0 h 2008216"/>
                  <a:gd name="connsiteX2" fmla="*/ 0 w 2209280"/>
                  <a:gd name="connsiteY2" fmla="*/ 1488654 h 2008216"/>
                  <a:gd name="connsiteX3" fmla="*/ 2057840 w 2209280"/>
                  <a:gd name="connsiteY3" fmla="*/ 1945040 h 2008216"/>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75410"/>
                  <a:gd name="connsiteX1" fmla="*/ 2054002 w 2209281"/>
                  <a:gd name="connsiteY1" fmla="*/ 0 h 1975410"/>
                  <a:gd name="connsiteX2" fmla="*/ 0 w 2209281"/>
                  <a:gd name="connsiteY2" fmla="*/ 1488654 h 1975410"/>
                  <a:gd name="connsiteX3" fmla="*/ 2057840 w 2209281"/>
                  <a:gd name="connsiteY3" fmla="*/ 1909035 h 1975410"/>
                  <a:gd name="connsiteX0" fmla="*/ 2057840 w 2209281"/>
                  <a:gd name="connsiteY0" fmla="*/ 1909035 h 1909035"/>
                  <a:gd name="connsiteX1" fmla="*/ 2054002 w 2209281"/>
                  <a:gd name="connsiteY1" fmla="*/ 0 h 1909035"/>
                  <a:gd name="connsiteX2" fmla="*/ 0 w 2209281"/>
                  <a:gd name="connsiteY2" fmla="*/ 1488654 h 1909035"/>
                  <a:gd name="connsiteX3" fmla="*/ 2057840 w 2209281"/>
                  <a:gd name="connsiteY3" fmla="*/ 1909035 h 1909035"/>
                  <a:gd name="connsiteX0" fmla="*/ 2057840 w 2057840"/>
                  <a:gd name="connsiteY0" fmla="*/ 1909035 h 1909035"/>
                  <a:gd name="connsiteX1" fmla="*/ 2054002 w 2057840"/>
                  <a:gd name="connsiteY1" fmla="*/ 0 h 1909035"/>
                  <a:gd name="connsiteX2" fmla="*/ 0 w 2057840"/>
                  <a:gd name="connsiteY2" fmla="*/ 1488654 h 1909035"/>
                  <a:gd name="connsiteX3" fmla="*/ 2057840 w 2057840"/>
                  <a:gd name="connsiteY3" fmla="*/ 1909035 h 1909035"/>
                  <a:gd name="connsiteX0" fmla="*/ 2057840 w 2209281"/>
                  <a:gd name="connsiteY0" fmla="*/ 1798677 h 1857297"/>
                  <a:gd name="connsiteX1" fmla="*/ 2054002 w 2209281"/>
                  <a:gd name="connsiteY1" fmla="*/ 0 h 1857297"/>
                  <a:gd name="connsiteX2" fmla="*/ 0 w 2209281"/>
                  <a:gd name="connsiteY2" fmla="*/ 1378296 h 1857297"/>
                  <a:gd name="connsiteX3" fmla="*/ 2057840 w 2209281"/>
                  <a:gd name="connsiteY3" fmla="*/ 1798677 h 1857297"/>
                  <a:gd name="connsiteX0" fmla="*/ 2057840 w 2057840"/>
                  <a:gd name="connsiteY0" fmla="*/ 1798677 h 1857297"/>
                  <a:gd name="connsiteX1" fmla="*/ 2054002 w 2057840"/>
                  <a:gd name="connsiteY1" fmla="*/ 0 h 1857297"/>
                  <a:gd name="connsiteX2" fmla="*/ 0 w 2057840"/>
                  <a:gd name="connsiteY2" fmla="*/ 1378296 h 1857297"/>
                  <a:gd name="connsiteX3" fmla="*/ 2057840 w 2057840"/>
                  <a:gd name="connsiteY3" fmla="*/ 1798677 h 1857297"/>
                  <a:gd name="connsiteX0" fmla="*/ 2057840 w 2057840"/>
                  <a:gd name="connsiteY0" fmla="*/ 1798677 h 1798677"/>
                  <a:gd name="connsiteX1" fmla="*/ 2054002 w 2057840"/>
                  <a:gd name="connsiteY1" fmla="*/ 0 h 1798677"/>
                  <a:gd name="connsiteX2" fmla="*/ 0 w 2057840"/>
                  <a:gd name="connsiteY2" fmla="*/ 1378296 h 1798677"/>
                  <a:gd name="connsiteX3" fmla="*/ 2057840 w 2057840"/>
                  <a:gd name="connsiteY3" fmla="*/ 1798677 h 1798677"/>
                  <a:gd name="connsiteX0" fmla="*/ 2057840 w 2057840"/>
                  <a:gd name="connsiteY0" fmla="*/ 1789193 h 1789193"/>
                  <a:gd name="connsiteX1" fmla="*/ 2057187 w 2057840"/>
                  <a:gd name="connsiteY1" fmla="*/ 0 h 1789193"/>
                  <a:gd name="connsiteX2" fmla="*/ 0 w 2057840"/>
                  <a:gd name="connsiteY2" fmla="*/ 1368812 h 1789193"/>
                  <a:gd name="connsiteX3" fmla="*/ 2057840 w 2057840"/>
                  <a:gd name="connsiteY3" fmla="*/ 1789193 h 1789193"/>
                  <a:gd name="connsiteX0" fmla="*/ 2061025 w 2061025"/>
                  <a:gd name="connsiteY0" fmla="*/ 1792354 h 1792354"/>
                  <a:gd name="connsiteX1" fmla="*/ 2057187 w 2061025"/>
                  <a:gd name="connsiteY1" fmla="*/ 0 h 1792354"/>
                  <a:gd name="connsiteX2" fmla="*/ 0 w 2061025"/>
                  <a:gd name="connsiteY2" fmla="*/ 1368812 h 1792354"/>
                  <a:gd name="connsiteX3" fmla="*/ 2061025 w 2061025"/>
                  <a:gd name="connsiteY3" fmla="*/ 1792354 h 1792354"/>
                  <a:gd name="connsiteX0" fmla="*/ 2061025 w 2073191"/>
                  <a:gd name="connsiteY0" fmla="*/ 1817644 h 1817644"/>
                  <a:gd name="connsiteX1" fmla="*/ 2073112 w 2073191"/>
                  <a:gd name="connsiteY1" fmla="*/ 0 h 1817644"/>
                  <a:gd name="connsiteX2" fmla="*/ 0 w 2073191"/>
                  <a:gd name="connsiteY2" fmla="*/ 1394102 h 1817644"/>
                  <a:gd name="connsiteX3" fmla="*/ 2061025 w 2073191"/>
                  <a:gd name="connsiteY3" fmla="*/ 1817644 h 1817644"/>
                  <a:gd name="connsiteX0" fmla="*/ 2067396 w 2073246"/>
                  <a:gd name="connsiteY0" fmla="*/ 1827128 h 1827128"/>
                  <a:gd name="connsiteX1" fmla="*/ 2073112 w 2073246"/>
                  <a:gd name="connsiteY1" fmla="*/ 0 h 1827128"/>
                  <a:gd name="connsiteX2" fmla="*/ 0 w 2073246"/>
                  <a:gd name="connsiteY2" fmla="*/ 1394102 h 1827128"/>
                  <a:gd name="connsiteX3" fmla="*/ 2067396 w 2073246"/>
                  <a:gd name="connsiteY3" fmla="*/ 1827128 h 1827128"/>
                </a:gdLst>
                <a:ahLst/>
                <a:cxnLst>
                  <a:cxn ang="0">
                    <a:pos x="connsiteX0" y="connsiteY0"/>
                  </a:cxn>
                  <a:cxn ang="0">
                    <a:pos x="connsiteX1" y="connsiteY1"/>
                  </a:cxn>
                  <a:cxn ang="0">
                    <a:pos x="connsiteX2" y="connsiteY2"/>
                  </a:cxn>
                  <a:cxn ang="0">
                    <a:pos x="connsiteX3" y="connsiteY3"/>
                  </a:cxn>
                </a:cxnLst>
                <a:rect l="l" t="t" r="r" b="b"/>
                <a:pathLst>
                  <a:path w="2073246" h="1827128">
                    <a:moveTo>
                      <a:pt x="2067396" y="1827128"/>
                    </a:moveTo>
                    <a:cubicBezTo>
                      <a:pt x="2066117" y="1227569"/>
                      <a:pt x="2074391" y="599559"/>
                      <a:pt x="2073112" y="0"/>
                    </a:cubicBezTo>
                    <a:lnTo>
                      <a:pt x="0" y="1394102"/>
                    </a:lnTo>
                    <a:lnTo>
                      <a:pt x="2067396" y="1827128"/>
                    </a:lnTo>
                    <a:close/>
                  </a:path>
                </a:pathLst>
              </a:custGeom>
              <a:gradFill flip="none" rotWithShape="1">
                <a:gsLst>
                  <a:gs pos="29000">
                    <a:srgbClr val="044C72"/>
                  </a:gs>
                  <a:gs pos="73000">
                    <a:srgbClr val="054463"/>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Rectangle 5">
                <a:extLst>
                  <a:ext uri="{FF2B5EF4-FFF2-40B4-BE49-F238E27FC236}">
                    <a16:creationId xmlns:a16="http://schemas.microsoft.com/office/drawing/2014/main" id="{2B9BDA1C-F084-4642-9AD6-1DD3D1AEEFEB}"/>
                  </a:ext>
                </a:extLst>
              </p:cNvPr>
              <p:cNvSpPr/>
              <p:nvPr userDrawn="1"/>
            </p:nvSpPr>
            <p:spPr>
              <a:xfrm>
                <a:off x="11302145" y="5603133"/>
                <a:ext cx="913472" cy="128123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4812411"/>
                  <a:gd name="connsiteY0" fmla="*/ 3638173 h 3638484"/>
                  <a:gd name="connsiteX1" fmla="*/ 4799061 w 4812411"/>
                  <a:gd name="connsiteY1" fmla="*/ 0 h 3638484"/>
                  <a:gd name="connsiteX2" fmla="*/ 4812411 w 4812411"/>
                  <a:gd name="connsiteY2" fmla="*/ 3638484 h 3638484"/>
                  <a:gd name="connsiteX3" fmla="*/ 0 w 4812411"/>
                  <a:gd name="connsiteY3" fmla="*/ 3638173 h 3638484"/>
                  <a:gd name="connsiteX0" fmla="*/ 0 w 4812411"/>
                  <a:gd name="connsiteY0" fmla="*/ 2922821 h 2923132"/>
                  <a:gd name="connsiteX1" fmla="*/ 4777273 w 4812411"/>
                  <a:gd name="connsiteY1" fmla="*/ 0 h 2923132"/>
                  <a:gd name="connsiteX2" fmla="*/ 4812411 w 4812411"/>
                  <a:gd name="connsiteY2" fmla="*/ 2923132 h 2923132"/>
                  <a:gd name="connsiteX3" fmla="*/ 0 w 4812411"/>
                  <a:gd name="connsiteY3" fmla="*/ 2922821 h 2923132"/>
                  <a:gd name="connsiteX0" fmla="*/ 0 w 4812411"/>
                  <a:gd name="connsiteY0" fmla="*/ 2803596 h 2803907"/>
                  <a:gd name="connsiteX1" fmla="*/ 4788168 w 4812411"/>
                  <a:gd name="connsiteY1" fmla="*/ 0 h 2803907"/>
                  <a:gd name="connsiteX2" fmla="*/ 4812411 w 4812411"/>
                  <a:gd name="connsiteY2" fmla="*/ 2803907 h 2803907"/>
                  <a:gd name="connsiteX3" fmla="*/ 0 w 4812411"/>
                  <a:gd name="connsiteY3" fmla="*/ 2803596 h 2803907"/>
                  <a:gd name="connsiteX0" fmla="*/ 0 w 4820851"/>
                  <a:gd name="connsiteY0" fmla="*/ 2868628 h 2868939"/>
                  <a:gd name="connsiteX1" fmla="*/ 4820851 w 4820851"/>
                  <a:gd name="connsiteY1" fmla="*/ 0 h 2868939"/>
                  <a:gd name="connsiteX2" fmla="*/ 4812411 w 4820851"/>
                  <a:gd name="connsiteY2" fmla="*/ 2868939 h 2868939"/>
                  <a:gd name="connsiteX3" fmla="*/ 0 w 4820851"/>
                  <a:gd name="connsiteY3" fmla="*/ 2868628 h 2868939"/>
                  <a:gd name="connsiteX0" fmla="*/ 0 w 4820851"/>
                  <a:gd name="connsiteY0" fmla="*/ 3045988 h 3046299"/>
                  <a:gd name="connsiteX1" fmla="*/ 4820851 w 4820851"/>
                  <a:gd name="connsiteY1" fmla="*/ 0 h 3046299"/>
                  <a:gd name="connsiteX2" fmla="*/ 4812411 w 4820851"/>
                  <a:gd name="connsiteY2" fmla="*/ 3046299 h 3046299"/>
                  <a:gd name="connsiteX3" fmla="*/ 0 w 4820851"/>
                  <a:gd name="connsiteY3" fmla="*/ 3045988 h 3046299"/>
                  <a:gd name="connsiteX0" fmla="*/ 0 w 4813060"/>
                  <a:gd name="connsiteY0" fmla="*/ 3015470 h 3015781"/>
                  <a:gd name="connsiteX1" fmla="*/ 4810626 w 4813060"/>
                  <a:gd name="connsiteY1" fmla="*/ 0 h 3015781"/>
                  <a:gd name="connsiteX2" fmla="*/ 4812411 w 4813060"/>
                  <a:gd name="connsiteY2" fmla="*/ 3015781 h 3015781"/>
                  <a:gd name="connsiteX3" fmla="*/ 0 w 4813060"/>
                  <a:gd name="connsiteY3" fmla="*/ 3015470 h 3015781"/>
                  <a:gd name="connsiteX0" fmla="*/ 0 w 4813060"/>
                  <a:gd name="connsiteY0" fmla="*/ 2995124 h 2995435"/>
                  <a:gd name="connsiteX1" fmla="*/ 4810626 w 4813060"/>
                  <a:gd name="connsiteY1" fmla="*/ 0 h 2995435"/>
                  <a:gd name="connsiteX2" fmla="*/ 4812411 w 4813060"/>
                  <a:gd name="connsiteY2" fmla="*/ 2995435 h 2995435"/>
                  <a:gd name="connsiteX3" fmla="*/ 0 w 4813060"/>
                  <a:gd name="connsiteY3" fmla="*/ 2995124 h 2995435"/>
                  <a:gd name="connsiteX0" fmla="*/ 0 w 4812411"/>
                  <a:gd name="connsiteY0" fmla="*/ 2995124 h 2995435"/>
                  <a:gd name="connsiteX1" fmla="*/ 4810626 w 4812411"/>
                  <a:gd name="connsiteY1" fmla="*/ 0 h 2995435"/>
                  <a:gd name="connsiteX2" fmla="*/ 4812411 w 4812411"/>
                  <a:gd name="connsiteY2" fmla="*/ 2995435 h 2995435"/>
                  <a:gd name="connsiteX3" fmla="*/ 0 w 4812411"/>
                  <a:gd name="connsiteY3" fmla="*/ 2995124 h 2995435"/>
                  <a:gd name="connsiteX0" fmla="*/ 0 w 2000309"/>
                  <a:gd name="connsiteY0" fmla="*/ 3005241 h 3005241"/>
                  <a:gd name="connsiteX1" fmla="*/ 1861926 w 2000309"/>
                  <a:gd name="connsiteY1" fmla="*/ 1 h 3005241"/>
                  <a:gd name="connsiteX2" fmla="*/ 1863711 w 2000309"/>
                  <a:gd name="connsiteY2" fmla="*/ 2995436 h 3005241"/>
                  <a:gd name="connsiteX3" fmla="*/ 0 w 2000309"/>
                  <a:gd name="connsiteY3" fmla="*/ 3005241 h 3005241"/>
                  <a:gd name="connsiteX0" fmla="*/ 0 w 1017410"/>
                  <a:gd name="connsiteY0" fmla="*/ 2985009 h 2995436"/>
                  <a:gd name="connsiteX1" fmla="*/ 946812 w 1017410"/>
                  <a:gd name="connsiteY1" fmla="*/ 1 h 2995436"/>
                  <a:gd name="connsiteX2" fmla="*/ 948597 w 1017410"/>
                  <a:gd name="connsiteY2" fmla="*/ 2995436 h 2995436"/>
                  <a:gd name="connsiteX3" fmla="*/ 0 w 1017410"/>
                  <a:gd name="connsiteY3" fmla="*/ 2985009 h 2995436"/>
                  <a:gd name="connsiteX0" fmla="*/ 0 w 1065356"/>
                  <a:gd name="connsiteY0" fmla="*/ 1275398 h 1285825"/>
                  <a:gd name="connsiteX1" fmla="*/ 1007820 w 1065356"/>
                  <a:gd name="connsiteY1" fmla="*/ 9 h 1285825"/>
                  <a:gd name="connsiteX2" fmla="*/ 948597 w 1065356"/>
                  <a:gd name="connsiteY2" fmla="*/ 1285825 h 1285825"/>
                  <a:gd name="connsiteX3" fmla="*/ 0 w 1065356"/>
                  <a:gd name="connsiteY3" fmla="*/ 1275398 h 1285825"/>
                  <a:gd name="connsiteX0" fmla="*/ 0 w 982871"/>
                  <a:gd name="connsiteY0" fmla="*/ 1275398 h 1285825"/>
                  <a:gd name="connsiteX1" fmla="*/ 895973 w 982871"/>
                  <a:gd name="connsiteY1" fmla="*/ 9 h 1285825"/>
                  <a:gd name="connsiteX2" fmla="*/ 948597 w 982871"/>
                  <a:gd name="connsiteY2" fmla="*/ 1285825 h 1285825"/>
                  <a:gd name="connsiteX3" fmla="*/ 0 w 982871"/>
                  <a:gd name="connsiteY3" fmla="*/ 1275398 h 1285825"/>
                  <a:gd name="connsiteX0" fmla="*/ 0 w 982871"/>
                  <a:gd name="connsiteY0" fmla="*/ 1275389 h 1285816"/>
                  <a:gd name="connsiteX1" fmla="*/ 895973 w 982871"/>
                  <a:gd name="connsiteY1" fmla="*/ 0 h 1285816"/>
                  <a:gd name="connsiteX2" fmla="*/ 948597 w 982871"/>
                  <a:gd name="connsiteY2" fmla="*/ 1285816 h 1285816"/>
                  <a:gd name="connsiteX3" fmla="*/ 0 w 982871"/>
                  <a:gd name="connsiteY3" fmla="*/ 1275389 h 1285816"/>
                  <a:gd name="connsiteX0" fmla="*/ 0 w 948597"/>
                  <a:gd name="connsiteY0" fmla="*/ 1275389 h 1285816"/>
                  <a:gd name="connsiteX1" fmla="*/ 895973 w 948597"/>
                  <a:gd name="connsiteY1" fmla="*/ 0 h 1285816"/>
                  <a:gd name="connsiteX2" fmla="*/ 948597 w 948597"/>
                  <a:gd name="connsiteY2" fmla="*/ 1285816 h 1285816"/>
                  <a:gd name="connsiteX3" fmla="*/ 0 w 948597"/>
                  <a:gd name="connsiteY3" fmla="*/ 1275389 h 1285816"/>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956981"/>
                  <a:gd name="connsiteY0" fmla="*/ 1265273 h 1275700"/>
                  <a:gd name="connsiteX1" fmla="*/ 956981 w 956981"/>
                  <a:gd name="connsiteY1" fmla="*/ 0 h 1275700"/>
                  <a:gd name="connsiteX2" fmla="*/ 948597 w 956981"/>
                  <a:gd name="connsiteY2" fmla="*/ 1275700 h 1275700"/>
                  <a:gd name="connsiteX3" fmla="*/ 0 w 956981"/>
                  <a:gd name="connsiteY3" fmla="*/ 1265273 h 1275700"/>
                  <a:gd name="connsiteX0" fmla="*/ 0 w 807317"/>
                  <a:gd name="connsiteY0" fmla="*/ 1255167 h 1275710"/>
                  <a:gd name="connsiteX1" fmla="*/ 753622 w 807317"/>
                  <a:gd name="connsiteY1" fmla="*/ 10 h 1275710"/>
                  <a:gd name="connsiteX2" fmla="*/ 745238 w 807317"/>
                  <a:gd name="connsiteY2" fmla="*/ 1275710 h 1275710"/>
                  <a:gd name="connsiteX3" fmla="*/ 0 w 807317"/>
                  <a:gd name="connsiteY3" fmla="*/ 1255167 h 1275710"/>
                  <a:gd name="connsiteX0" fmla="*/ 0 w 753622"/>
                  <a:gd name="connsiteY0" fmla="*/ 1255167 h 1275710"/>
                  <a:gd name="connsiteX1" fmla="*/ 753622 w 753622"/>
                  <a:gd name="connsiteY1" fmla="*/ 10 h 1275710"/>
                  <a:gd name="connsiteX2" fmla="*/ 745238 w 753622"/>
                  <a:gd name="connsiteY2" fmla="*/ 1275710 h 1275710"/>
                  <a:gd name="connsiteX3" fmla="*/ 0 w 753622"/>
                  <a:gd name="connsiteY3" fmla="*/ 1255167 h 1275710"/>
                  <a:gd name="connsiteX0" fmla="*/ 0 w 753622"/>
                  <a:gd name="connsiteY0" fmla="*/ 1255157 h 1275700"/>
                  <a:gd name="connsiteX1" fmla="*/ 753622 w 753622"/>
                  <a:gd name="connsiteY1" fmla="*/ 0 h 1275700"/>
                  <a:gd name="connsiteX2" fmla="*/ 745238 w 753622"/>
                  <a:gd name="connsiteY2" fmla="*/ 1275700 h 1275700"/>
                  <a:gd name="connsiteX3" fmla="*/ 0 w 753622"/>
                  <a:gd name="connsiteY3" fmla="*/ 1255157 h 1275700"/>
                  <a:gd name="connsiteX0" fmla="*/ 0 w 807317"/>
                  <a:gd name="connsiteY0" fmla="*/ 1265275 h 1275702"/>
                  <a:gd name="connsiteX1" fmla="*/ 753622 w 807317"/>
                  <a:gd name="connsiteY1" fmla="*/ 2 h 1275702"/>
                  <a:gd name="connsiteX2" fmla="*/ 745238 w 807317"/>
                  <a:gd name="connsiteY2" fmla="*/ 1275702 h 1275702"/>
                  <a:gd name="connsiteX3" fmla="*/ 0 w 807317"/>
                  <a:gd name="connsiteY3" fmla="*/ 1265275 h 1275702"/>
                  <a:gd name="connsiteX0" fmla="*/ 0 w 753622"/>
                  <a:gd name="connsiteY0" fmla="*/ 1265275 h 1275702"/>
                  <a:gd name="connsiteX1" fmla="*/ 753622 w 753622"/>
                  <a:gd name="connsiteY1" fmla="*/ 2 h 1275702"/>
                  <a:gd name="connsiteX2" fmla="*/ 745238 w 753622"/>
                  <a:gd name="connsiteY2" fmla="*/ 1275702 h 1275702"/>
                  <a:gd name="connsiteX3" fmla="*/ 0 w 753622"/>
                  <a:gd name="connsiteY3" fmla="*/ 1265275 h 1275702"/>
                  <a:gd name="connsiteX0" fmla="*/ 0 w 753622"/>
                  <a:gd name="connsiteY0" fmla="*/ 1265273 h 1275700"/>
                  <a:gd name="connsiteX1" fmla="*/ 753622 w 753622"/>
                  <a:gd name="connsiteY1" fmla="*/ 0 h 1275700"/>
                  <a:gd name="connsiteX2" fmla="*/ 745238 w 753622"/>
                  <a:gd name="connsiteY2" fmla="*/ 1275700 h 1275700"/>
                  <a:gd name="connsiteX3" fmla="*/ 0 w 753622"/>
                  <a:gd name="connsiteY3" fmla="*/ 1265273 h 1275700"/>
                  <a:gd name="connsiteX0" fmla="*/ 0 w 971126"/>
                  <a:gd name="connsiteY0" fmla="*/ 1265275 h 1275702"/>
                  <a:gd name="connsiteX1" fmla="*/ 906141 w 971126"/>
                  <a:gd name="connsiteY1" fmla="*/ 2 h 1275702"/>
                  <a:gd name="connsiteX2" fmla="*/ 897757 w 971126"/>
                  <a:gd name="connsiteY2" fmla="*/ 1275702 h 1275702"/>
                  <a:gd name="connsiteX3" fmla="*/ 0 w 971126"/>
                  <a:gd name="connsiteY3" fmla="*/ 1265275 h 1275702"/>
                  <a:gd name="connsiteX0" fmla="*/ 0 w 906141"/>
                  <a:gd name="connsiteY0" fmla="*/ 1265275 h 1275702"/>
                  <a:gd name="connsiteX1" fmla="*/ 906141 w 906141"/>
                  <a:gd name="connsiteY1" fmla="*/ 2 h 1275702"/>
                  <a:gd name="connsiteX2" fmla="*/ 897757 w 906141"/>
                  <a:gd name="connsiteY2" fmla="*/ 1275702 h 1275702"/>
                  <a:gd name="connsiteX3" fmla="*/ 0 w 906141"/>
                  <a:gd name="connsiteY3" fmla="*/ 1265275 h 1275702"/>
                  <a:gd name="connsiteX0" fmla="*/ 0 w 906141"/>
                  <a:gd name="connsiteY0" fmla="*/ 1265273 h 1275700"/>
                  <a:gd name="connsiteX1" fmla="*/ 906141 w 906141"/>
                  <a:gd name="connsiteY1" fmla="*/ 0 h 1275700"/>
                  <a:gd name="connsiteX2" fmla="*/ 897757 w 906141"/>
                  <a:gd name="connsiteY2" fmla="*/ 1275700 h 1275700"/>
                  <a:gd name="connsiteX3" fmla="*/ 0 w 906141"/>
                  <a:gd name="connsiteY3" fmla="*/ 1265273 h 1275700"/>
                  <a:gd name="connsiteX0" fmla="*/ 0 w 910998"/>
                  <a:gd name="connsiteY0" fmla="*/ 1265273 h 1275700"/>
                  <a:gd name="connsiteX1" fmla="*/ 906141 w 910998"/>
                  <a:gd name="connsiteY1" fmla="*/ 0 h 1275700"/>
                  <a:gd name="connsiteX2" fmla="*/ 910498 w 910998"/>
                  <a:gd name="connsiteY2" fmla="*/ 1275700 h 1275700"/>
                  <a:gd name="connsiteX3" fmla="*/ 0 w 910998"/>
                  <a:gd name="connsiteY3" fmla="*/ 1265273 h 1275700"/>
                  <a:gd name="connsiteX0" fmla="*/ 0 w 914183"/>
                  <a:gd name="connsiteY0" fmla="*/ 1274757 h 1275700"/>
                  <a:gd name="connsiteX1" fmla="*/ 909326 w 914183"/>
                  <a:gd name="connsiteY1" fmla="*/ 0 h 1275700"/>
                  <a:gd name="connsiteX2" fmla="*/ 913683 w 914183"/>
                  <a:gd name="connsiteY2" fmla="*/ 1275700 h 1275700"/>
                  <a:gd name="connsiteX3" fmla="*/ 0 w 914183"/>
                  <a:gd name="connsiteY3" fmla="*/ 1274757 h 1275700"/>
                </a:gdLst>
                <a:ahLst/>
                <a:cxnLst>
                  <a:cxn ang="0">
                    <a:pos x="connsiteX0" y="connsiteY0"/>
                  </a:cxn>
                  <a:cxn ang="0">
                    <a:pos x="connsiteX1" y="connsiteY1"/>
                  </a:cxn>
                  <a:cxn ang="0">
                    <a:pos x="connsiteX2" y="connsiteY2"/>
                  </a:cxn>
                  <a:cxn ang="0">
                    <a:pos x="connsiteX3" y="connsiteY3"/>
                  </a:cxn>
                </a:cxnLst>
                <a:rect l="l" t="t" r="r" b="b"/>
                <a:pathLst>
                  <a:path w="914183" h="1275700">
                    <a:moveTo>
                      <a:pt x="0" y="1274757"/>
                    </a:moveTo>
                    <a:lnTo>
                      <a:pt x="909326" y="0"/>
                    </a:lnTo>
                    <a:cubicBezTo>
                      <a:pt x="906531" y="425233"/>
                      <a:pt x="916478" y="850467"/>
                      <a:pt x="913683" y="1275700"/>
                    </a:cubicBezTo>
                    <a:lnTo>
                      <a:pt x="0" y="1274757"/>
                    </a:lnTo>
                    <a:close/>
                  </a:path>
                </a:pathLst>
              </a:custGeom>
              <a:gradFill flip="none" rotWithShape="1">
                <a:gsLst>
                  <a:gs pos="28000">
                    <a:srgbClr val="034F7A"/>
                  </a:gs>
                  <a:gs pos="76000">
                    <a:srgbClr val="04476A"/>
                  </a:gs>
                  <a:gs pos="0">
                    <a:schemeClr val="tx2"/>
                  </a:gs>
                </a:gsLst>
                <a:lin ang="10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16" name="Rectangle 5">
              <a:extLst>
                <a:ext uri="{FF2B5EF4-FFF2-40B4-BE49-F238E27FC236}">
                  <a16:creationId xmlns:a16="http://schemas.microsoft.com/office/drawing/2014/main" id="{784FBA7D-30B6-1C4F-8935-C8CF8512756C}"/>
                </a:ext>
              </a:extLst>
            </p:cNvPr>
            <p:cNvSpPr/>
            <p:nvPr userDrawn="1"/>
          </p:nvSpPr>
          <p:spPr>
            <a:xfrm>
              <a:off x="-6646" y="4176034"/>
              <a:ext cx="1790990" cy="120740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0 w 7787198"/>
                <a:gd name="connsiteY0" fmla="*/ 3851755 h 6854745"/>
                <a:gd name="connsiteX1" fmla="*/ 7645918 w 7787198"/>
                <a:gd name="connsiteY1" fmla="*/ 0 h 6854745"/>
                <a:gd name="connsiteX2" fmla="*/ 7787198 w 7787198"/>
                <a:gd name="connsiteY2" fmla="*/ 544846 h 6854745"/>
                <a:gd name="connsiteX3" fmla="*/ 3704776 w 7787198"/>
                <a:gd name="connsiteY3" fmla="*/ 6851446 h 6854745"/>
                <a:gd name="connsiteX4" fmla="*/ 8297 w 7787198"/>
                <a:gd name="connsiteY4" fmla="*/ 6854745 h 6854745"/>
                <a:gd name="connsiteX5" fmla="*/ 0 w 7787198"/>
                <a:gd name="connsiteY5" fmla="*/ 3851755 h 6854745"/>
                <a:gd name="connsiteX0" fmla="*/ 2824 w 7790022"/>
                <a:gd name="connsiteY0" fmla="*/ 3851755 h 6854745"/>
                <a:gd name="connsiteX1" fmla="*/ 7648742 w 7790022"/>
                <a:gd name="connsiteY1" fmla="*/ 0 h 6854745"/>
                <a:gd name="connsiteX2" fmla="*/ 7790022 w 7790022"/>
                <a:gd name="connsiteY2" fmla="*/ 544846 h 6854745"/>
                <a:gd name="connsiteX3" fmla="*/ 3707600 w 7790022"/>
                <a:gd name="connsiteY3" fmla="*/ 6851446 h 6854745"/>
                <a:gd name="connsiteX4" fmla="*/ 11121 w 7790022"/>
                <a:gd name="connsiteY4" fmla="*/ 6854745 h 6854745"/>
                <a:gd name="connsiteX5" fmla="*/ 2824 w 7790022"/>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3707600 w 12289333"/>
                <a:gd name="connsiteY3" fmla="*/ 6851446 h 6854745"/>
                <a:gd name="connsiteX4" fmla="*/ 11121 w 12289333"/>
                <a:gd name="connsiteY4" fmla="*/ 6854745 h 6854745"/>
                <a:gd name="connsiteX5" fmla="*/ 2824 w 12289333"/>
                <a:gd name="connsiteY5" fmla="*/ 3851755 h 6854745"/>
                <a:gd name="connsiteX0" fmla="*/ 2824 w 13061836"/>
                <a:gd name="connsiteY0" fmla="*/ 3851755 h 6854745"/>
                <a:gd name="connsiteX1" fmla="*/ 7648742 w 13061836"/>
                <a:gd name="connsiteY1" fmla="*/ 0 h 6854745"/>
                <a:gd name="connsiteX2" fmla="*/ 12289333 w 13061836"/>
                <a:gd name="connsiteY2" fmla="*/ 3364705 h 6854745"/>
                <a:gd name="connsiteX3" fmla="*/ 12223245 w 13061836"/>
                <a:gd name="connsiteY3" fmla="*/ 6826156 h 6854745"/>
                <a:gd name="connsiteX4" fmla="*/ 11121 w 13061836"/>
                <a:gd name="connsiteY4" fmla="*/ 6854745 h 6854745"/>
                <a:gd name="connsiteX5" fmla="*/ 2824 w 13061836"/>
                <a:gd name="connsiteY5" fmla="*/ 3851755 h 6854745"/>
                <a:gd name="connsiteX0" fmla="*/ 2824 w 12289333"/>
                <a:gd name="connsiteY0" fmla="*/ 3851755 h 6854745"/>
                <a:gd name="connsiteX1" fmla="*/ 7648742 w 12289333"/>
                <a:gd name="connsiteY1" fmla="*/ 0 h 6854745"/>
                <a:gd name="connsiteX2" fmla="*/ 12289333 w 12289333"/>
                <a:gd name="connsiteY2" fmla="*/ 3364705 h 6854745"/>
                <a:gd name="connsiteX3" fmla="*/ 12223245 w 12289333"/>
                <a:gd name="connsiteY3" fmla="*/ 6826156 h 6854745"/>
                <a:gd name="connsiteX4" fmla="*/ 11121 w 12289333"/>
                <a:gd name="connsiteY4" fmla="*/ 6854745 h 6854745"/>
                <a:gd name="connsiteX5" fmla="*/ 2824 w 12289333"/>
                <a:gd name="connsiteY5" fmla="*/ 3851755 h 6854745"/>
                <a:gd name="connsiteX0" fmla="*/ 2824 w 12238493"/>
                <a:gd name="connsiteY0" fmla="*/ 3851755 h 6854745"/>
                <a:gd name="connsiteX1" fmla="*/ 7648742 w 12238493"/>
                <a:gd name="connsiteY1" fmla="*/ 0 h 6854745"/>
                <a:gd name="connsiteX2" fmla="*/ 12238493 w 12238493"/>
                <a:gd name="connsiteY2" fmla="*/ 5489083 h 6854745"/>
                <a:gd name="connsiteX3" fmla="*/ 12223245 w 12238493"/>
                <a:gd name="connsiteY3" fmla="*/ 6826156 h 6854745"/>
                <a:gd name="connsiteX4" fmla="*/ 11121 w 12238493"/>
                <a:gd name="connsiteY4" fmla="*/ 6854745 h 6854745"/>
                <a:gd name="connsiteX5" fmla="*/ 2824 w 12238493"/>
                <a:gd name="connsiteY5" fmla="*/ 3851755 h 6854745"/>
                <a:gd name="connsiteX0" fmla="*/ 2824 w 12223245"/>
                <a:gd name="connsiteY0" fmla="*/ 3851755 h 6854745"/>
                <a:gd name="connsiteX1" fmla="*/ 7648742 w 12223245"/>
                <a:gd name="connsiteY1" fmla="*/ 0 h 6854745"/>
                <a:gd name="connsiteX2" fmla="*/ 12213073 w 12223245"/>
                <a:gd name="connsiteY2" fmla="*/ 3212964 h 6854745"/>
                <a:gd name="connsiteX3" fmla="*/ 12223245 w 12223245"/>
                <a:gd name="connsiteY3" fmla="*/ 6826156 h 6854745"/>
                <a:gd name="connsiteX4" fmla="*/ 11121 w 12223245"/>
                <a:gd name="connsiteY4" fmla="*/ 6854745 h 6854745"/>
                <a:gd name="connsiteX5" fmla="*/ 2824 w 12223245"/>
                <a:gd name="connsiteY5" fmla="*/ 3851755 h 6854745"/>
                <a:gd name="connsiteX0" fmla="*/ 2824 w 12223245"/>
                <a:gd name="connsiteY0" fmla="*/ 638791 h 3641781"/>
                <a:gd name="connsiteX1" fmla="*/ 12213073 w 12223245"/>
                <a:gd name="connsiteY1" fmla="*/ 0 h 3641781"/>
                <a:gd name="connsiteX2" fmla="*/ 12223245 w 12223245"/>
                <a:gd name="connsiteY2" fmla="*/ 3613192 h 3641781"/>
                <a:gd name="connsiteX3" fmla="*/ 11121 w 12223245"/>
                <a:gd name="connsiteY3" fmla="*/ 3641781 h 3641781"/>
                <a:gd name="connsiteX4" fmla="*/ 2824 w 12223245"/>
                <a:gd name="connsiteY4" fmla="*/ 638791 h 3641781"/>
                <a:gd name="connsiteX0" fmla="*/ 18003 w 13108053"/>
                <a:gd name="connsiteY0" fmla="*/ 1462624 h 3706908"/>
                <a:gd name="connsiteX1" fmla="*/ 12202832 w 13108053"/>
                <a:gd name="connsiteY1" fmla="*/ 65127 h 3706908"/>
                <a:gd name="connsiteX2" fmla="*/ 12213004 w 13108053"/>
                <a:gd name="connsiteY2" fmla="*/ 3678319 h 3706908"/>
                <a:gd name="connsiteX3" fmla="*/ 880 w 13108053"/>
                <a:gd name="connsiteY3" fmla="*/ 3706908 h 3706908"/>
                <a:gd name="connsiteX4" fmla="*/ 18003 w 13108053"/>
                <a:gd name="connsiteY4" fmla="*/ 1462624 h 3706908"/>
                <a:gd name="connsiteX0" fmla="*/ 18003 w 13108053"/>
                <a:gd name="connsiteY0" fmla="*/ 1447901 h 3692185"/>
                <a:gd name="connsiteX1" fmla="*/ 12202832 w 13108053"/>
                <a:gd name="connsiteY1" fmla="*/ 50404 h 3692185"/>
                <a:gd name="connsiteX2" fmla="*/ 12213004 w 13108053"/>
                <a:gd name="connsiteY2" fmla="*/ 3663596 h 3692185"/>
                <a:gd name="connsiteX3" fmla="*/ 880 w 13108053"/>
                <a:gd name="connsiteY3" fmla="*/ 3692185 h 3692185"/>
                <a:gd name="connsiteX4" fmla="*/ 18003 w 13108053"/>
                <a:gd name="connsiteY4" fmla="*/ 1447901 h 3692185"/>
                <a:gd name="connsiteX0" fmla="*/ 1135609 w 13024337"/>
                <a:gd name="connsiteY0" fmla="*/ 1819470 h 3671756"/>
                <a:gd name="connsiteX1" fmla="*/ 12201965 w 13024337"/>
                <a:gd name="connsiteY1" fmla="*/ 29975 h 3671756"/>
                <a:gd name="connsiteX2" fmla="*/ 12212137 w 13024337"/>
                <a:gd name="connsiteY2" fmla="*/ 3643167 h 3671756"/>
                <a:gd name="connsiteX3" fmla="*/ 13 w 13024337"/>
                <a:gd name="connsiteY3" fmla="*/ 3671756 h 3671756"/>
                <a:gd name="connsiteX4" fmla="*/ 1135609 w 13024337"/>
                <a:gd name="connsiteY4" fmla="*/ 1819470 h 3671756"/>
                <a:gd name="connsiteX0" fmla="*/ 881414 w 13043169"/>
                <a:gd name="connsiteY0" fmla="*/ 2631068 h 3648777"/>
                <a:gd name="connsiteX1" fmla="*/ 12201968 w 13043169"/>
                <a:gd name="connsiteY1" fmla="*/ 6996 h 3648777"/>
                <a:gd name="connsiteX2" fmla="*/ 12212140 w 13043169"/>
                <a:gd name="connsiteY2" fmla="*/ 3620188 h 3648777"/>
                <a:gd name="connsiteX3" fmla="*/ 16 w 13043169"/>
                <a:gd name="connsiteY3" fmla="*/ 3648777 h 3648777"/>
                <a:gd name="connsiteX4" fmla="*/ 881414 w 13043169"/>
                <a:gd name="connsiteY4" fmla="*/ 2631068 h 3648777"/>
                <a:gd name="connsiteX0" fmla="*/ 881398 w 13043153"/>
                <a:gd name="connsiteY0" fmla="*/ 2631068 h 3648777"/>
                <a:gd name="connsiteX1" fmla="*/ 12201952 w 13043153"/>
                <a:gd name="connsiteY1" fmla="*/ 6996 h 3648777"/>
                <a:gd name="connsiteX2" fmla="*/ 12212124 w 13043153"/>
                <a:gd name="connsiteY2" fmla="*/ 3620188 h 3648777"/>
                <a:gd name="connsiteX3" fmla="*/ 0 w 13043153"/>
                <a:gd name="connsiteY3" fmla="*/ 3648777 h 3648777"/>
                <a:gd name="connsiteX4" fmla="*/ 881398 w 13043153"/>
                <a:gd name="connsiteY4" fmla="*/ 2631068 h 3648777"/>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1571238 w 14647636"/>
                <a:gd name="connsiteY0" fmla="*/ 3433552 h 3641974"/>
                <a:gd name="connsiteX1" fmla="*/ 13743357 w 14647636"/>
                <a:gd name="connsiteY1" fmla="*/ 193 h 3641974"/>
                <a:gd name="connsiteX2" fmla="*/ 13753529 w 14647636"/>
                <a:gd name="connsiteY2" fmla="*/ 3613385 h 3641974"/>
                <a:gd name="connsiteX3" fmla="*/ 1541405 w 14647636"/>
                <a:gd name="connsiteY3" fmla="*/ 3641974 h 3641974"/>
                <a:gd name="connsiteX4" fmla="*/ 1571238 w 14647636"/>
                <a:gd name="connsiteY4" fmla="*/ 3433552 h 3641974"/>
                <a:gd name="connsiteX0" fmla="*/ 29833 w 13106231"/>
                <a:gd name="connsiteY0" fmla="*/ 3433552 h 3641974"/>
                <a:gd name="connsiteX1" fmla="*/ 12201952 w 13106231"/>
                <a:gd name="connsiteY1" fmla="*/ 193 h 3641974"/>
                <a:gd name="connsiteX2" fmla="*/ 12212124 w 13106231"/>
                <a:gd name="connsiteY2" fmla="*/ 3613385 h 3641974"/>
                <a:gd name="connsiteX3" fmla="*/ 0 w 13106231"/>
                <a:gd name="connsiteY3" fmla="*/ 3641974 h 3641974"/>
                <a:gd name="connsiteX4" fmla="*/ 29833 w 13106231"/>
                <a:gd name="connsiteY4" fmla="*/ 3433552 h 3641974"/>
                <a:gd name="connsiteX0" fmla="*/ 29833 w 13106231"/>
                <a:gd name="connsiteY0" fmla="*/ 3433359 h 3641781"/>
                <a:gd name="connsiteX1" fmla="*/ 12201952 w 13106231"/>
                <a:gd name="connsiteY1" fmla="*/ 0 h 3641781"/>
                <a:gd name="connsiteX2" fmla="*/ 12212124 w 13106231"/>
                <a:gd name="connsiteY2" fmla="*/ 3613192 h 3641781"/>
                <a:gd name="connsiteX3" fmla="*/ 0 w 13106231"/>
                <a:gd name="connsiteY3" fmla="*/ 3641781 h 3641781"/>
                <a:gd name="connsiteX4" fmla="*/ 29833 w 13106231"/>
                <a:gd name="connsiteY4" fmla="*/ 3433359 h 3641781"/>
                <a:gd name="connsiteX0" fmla="*/ 29833 w 12212124"/>
                <a:gd name="connsiteY0" fmla="*/ 3433359 h 3641781"/>
                <a:gd name="connsiteX1" fmla="*/ 12201952 w 12212124"/>
                <a:gd name="connsiteY1" fmla="*/ 0 h 3641781"/>
                <a:gd name="connsiteX2" fmla="*/ 12212124 w 12212124"/>
                <a:gd name="connsiteY2" fmla="*/ 3613192 h 3641781"/>
                <a:gd name="connsiteX3" fmla="*/ 0 w 12212124"/>
                <a:gd name="connsiteY3" fmla="*/ 3641781 h 3641781"/>
                <a:gd name="connsiteX4" fmla="*/ 29833 w 12212124"/>
                <a:gd name="connsiteY4" fmla="*/ 3433359 h 3641781"/>
                <a:gd name="connsiteX0" fmla="*/ 0 w 13116591"/>
                <a:gd name="connsiteY0" fmla="*/ 3443767 h 3642036"/>
                <a:gd name="connsiteX1" fmla="*/ 12209540 w 13116591"/>
                <a:gd name="connsiteY1" fmla="*/ 255 h 3642036"/>
                <a:gd name="connsiteX2" fmla="*/ 12219712 w 13116591"/>
                <a:gd name="connsiteY2" fmla="*/ 3613447 h 3642036"/>
                <a:gd name="connsiteX3" fmla="*/ 7588 w 13116591"/>
                <a:gd name="connsiteY3" fmla="*/ 3642036 h 3642036"/>
                <a:gd name="connsiteX4" fmla="*/ 0 w 13116591"/>
                <a:gd name="connsiteY4" fmla="*/ 3443767 h 3642036"/>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2445 w 14019036"/>
                <a:gd name="connsiteY0" fmla="*/ 3443720 h 3754467"/>
                <a:gd name="connsiteX1" fmla="*/ 13111985 w 14019036"/>
                <a:gd name="connsiteY1" fmla="*/ 208 h 3754467"/>
                <a:gd name="connsiteX2" fmla="*/ 13122157 w 14019036"/>
                <a:gd name="connsiteY2" fmla="*/ 3613400 h 3754467"/>
                <a:gd name="connsiteX3" fmla="*/ 910033 w 14019036"/>
                <a:gd name="connsiteY3" fmla="*/ 3635220 h 3754467"/>
                <a:gd name="connsiteX4" fmla="*/ 902445 w 14019036"/>
                <a:gd name="connsiteY4" fmla="*/ 3443720 h 3754467"/>
                <a:gd name="connsiteX0" fmla="*/ 0 w 13116591"/>
                <a:gd name="connsiteY0" fmla="*/ 3443720 h 3635220"/>
                <a:gd name="connsiteX1" fmla="*/ 12209540 w 13116591"/>
                <a:gd name="connsiteY1" fmla="*/ 208 h 3635220"/>
                <a:gd name="connsiteX2" fmla="*/ 12219712 w 13116591"/>
                <a:gd name="connsiteY2" fmla="*/ 3613400 h 3635220"/>
                <a:gd name="connsiteX3" fmla="*/ 7588 w 13116591"/>
                <a:gd name="connsiteY3" fmla="*/ 3635220 h 3635220"/>
                <a:gd name="connsiteX4" fmla="*/ 0 w 13116591"/>
                <a:gd name="connsiteY4" fmla="*/ 3443720 h 3635220"/>
                <a:gd name="connsiteX0" fmla="*/ 904914 w 14021505"/>
                <a:gd name="connsiteY0" fmla="*/ 3443720 h 3755501"/>
                <a:gd name="connsiteX1" fmla="*/ 13114454 w 14021505"/>
                <a:gd name="connsiteY1" fmla="*/ 208 h 3755501"/>
                <a:gd name="connsiteX2" fmla="*/ 13124626 w 14021505"/>
                <a:gd name="connsiteY2" fmla="*/ 3613400 h 3755501"/>
                <a:gd name="connsiteX3" fmla="*/ 902969 w 14021505"/>
                <a:gd name="connsiteY3" fmla="*/ 3638381 h 3755501"/>
                <a:gd name="connsiteX4" fmla="*/ 904914 w 14021505"/>
                <a:gd name="connsiteY4" fmla="*/ 3443720 h 3755501"/>
                <a:gd name="connsiteX0" fmla="*/ 1945 w 13118536"/>
                <a:gd name="connsiteY0" fmla="*/ 3443720 h 3638381"/>
                <a:gd name="connsiteX1" fmla="*/ 12211485 w 13118536"/>
                <a:gd name="connsiteY1" fmla="*/ 208 h 3638381"/>
                <a:gd name="connsiteX2" fmla="*/ 12221657 w 13118536"/>
                <a:gd name="connsiteY2" fmla="*/ 3613400 h 3638381"/>
                <a:gd name="connsiteX3" fmla="*/ 0 w 13118536"/>
                <a:gd name="connsiteY3" fmla="*/ 3638381 h 3638381"/>
                <a:gd name="connsiteX4" fmla="*/ 1945 w 13118536"/>
                <a:gd name="connsiteY4" fmla="*/ 3443720 h 3638381"/>
                <a:gd name="connsiteX0" fmla="*/ 1945 w 12221657"/>
                <a:gd name="connsiteY0" fmla="*/ 3443720 h 3638381"/>
                <a:gd name="connsiteX1" fmla="*/ 12211485 w 12221657"/>
                <a:gd name="connsiteY1" fmla="*/ 208 h 3638381"/>
                <a:gd name="connsiteX2" fmla="*/ 12221657 w 12221657"/>
                <a:gd name="connsiteY2" fmla="*/ 3613400 h 3638381"/>
                <a:gd name="connsiteX3" fmla="*/ 0 w 12221657"/>
                <a:gd name="connsiteY3" fmla="*/ 3638381 h 3638381"/>
                <a:gd name="connsiteX4" fmla="*/ 1945 w 12221657"/>
                <a:gd name="connsiteY4" fmla="*/ 3443720 h 3638381"/>
                <a:gd name="connsiteX0" fmla="*/ 1945 w 13118536"/>
                <a:gd name="connsiteY0" fmla="*/ 3443705 h 3638366"/>
                <a:gd name="connsiteX1" fmla="*/ 12211485 w 13118536"/>
                <a:gd name="connsiteY1" fmla="*/ 193 h 3638366"/>
                <a:gd name="connsiteX2" fmla="*/ 12221657 w 13118536"/>
                <a:gd name="connsiteY2" fmla="*/ 3607063 h 3638366"/>
                <a:gd name="connsiteX3" fmla="*/ 0 w 13118536"/>
                <a:gd name="connsiteY3" fmla="*/ 3638366 h 3638366"/>
                <a:gd name="connsiteX4" fmla="*/ 1945 w 13118536"/>
                <a:gd name="connsiteY4" fmla="*/ 3443705 h 3638366"/>
                <a:gd name="connsiteX0" fmla="*/ 1945 w 13119600"/>
                <a:gd name="connsiteY0" fmla="*/ 3443727 h 3638388"/>
                <a:gd name="connsiteX1" fmla="*/ 12211485 w 13119600"/>
                <a:gd name="connsiteY1" fmla="*/ 215 h 3638388"/>
                <a:gd name="connsiteX2" fmla="*/ 12224835 w 13119600"/>
                <a:gd name="connsiteY2" fmla="*/ 3616569 h 3638388"/>
                <a:gd name="connsiteX3" fmla="*/ 0 w 13119600"/>
                <a:gd name="connsiteY3" fmla="*/ 3638388 h 3638388"/>
                <a:gd name="connsiteX4" fmla="*/ 1945 w 13119600"/>
                <a:gd name="connsiteY4" fmla="*/ 3443727 h 3638388"/>
                <a:gd name="connsiteX0" fmla="*/ 1945 w 12224835"/>
                <a:gd name="connsiteY0" fmla="*/ 3443727 h 3638388"/>
                <a:gd name="connsiteX1" fmla="*/ 12211485 w 12224835"/>
                <a:gd name="connsiteY1" fmla="*/ 215 h 3638388"/>
                <a:gd name="connsiteX2" fmla="*/ 12224835 w 12224835"/>
                <a:gd name="connsiteY2" fmla="*/ 3616569 h 3638388"/>
                <a:gd name="connsiteX3" fmla="*/ 0 w 12224835"/>
                <a:gd name="connsiteY3" fmla="*/ 3638388 h 3638388"/>
                <a:gd name="connsiteX4" fmla="*/ 1945 w 12224835"/>
                <a:gd name="connsiteY4" fmla="*/ 3443727 h 3638388"/>
                <a:gd name="connsiteX0" fmla="*/ 1945 w 12224835"/>
                <a:gd name="connsiteY0" fmla="*/ 3443512 h 3638173"/>
                <a:gd name="connsiteX1" fmla="*/ 12211485 w 12224835"/>
                <a:gd name="connsiteY1" fmla="*/ 0 h 3638173"/>
                <a:gd name="connsiteX2" fmla="*/ 12224835 w 12224835"/>
                <a:gd name="connsiteY2" fmla="*/ 3616354 h 3638173"/>
                <a:gd name="connsiteX3" fmla="*/ 0 w 12224835"/>
                <a:gd name="connsiteY3" fmla="*/ 3638173 h 3638173"/>
                <a:gd name="connsiteX4" fmla="*/ 1945 w 12224835"/>
                <a:gd name="connsiteY4" fmla="*/ 3443512 h 3638173"/>
                <a:gd name="connsiteX0" fmla="*/ 1945 w 13119363"/>
                <a:gd name="connsiteY0" fmla="*/ 3443806 h 3638467"/>
                <a:gd name="connsiteX1" fmla="*/ 12211485 w 13119363"/>
                <a:gd name="connsiteY1" fmla="*/ 294 h 3638467"/>
                <a:gd name="connsiteX2" fmla="*/ 12224835 w 13119363"/>
                <a:gd name="connsiteY2" fmla="*/ 3626132 h 3638467"/>
                <a:gd name="connsiteX3" fmla="*/ 0 w 13119363"/>
                <a:gd name="connsiteY3" fmla="*/ 3638467 h 3638467"/>
                <a:gd name="connsiteX4" fmla="*/ 1945 w 13119363"/>
                <a:gd name="connsiteY4" fmla="*/ 3443806 h 3638467"/>
                <a:gd name="connsiteX0" fmla="*/ 1945 w 13119363"/>
                <a:gd name="connsiteY0" fmla="*/ 3443848 h 3638819"/>
                <a:gd name="connsiteX1" fmla="*/ 12211485 w 13119363"/>
                <a:gd name="connsiteY1" fmla="*/ 336 h 3638819"/>
                <a:gd name="connsiteX2" fmla="*/ 12224835 w 13119363"/>
                <a:gd name="connsiteY2" fmla="*/ 3638820 h 3638819"/>
                <a:gd name="connsiteX3" fmla="*/ 0 w 13119363"/>
                <a:gd name="connsiteY3" fmla="*/ 3638509 h 3638819"/>
                <a:gd name="connsiteX4" fmla="*/ 1945 w 13119363"/>
                <a:gd name="connsiteY4" fmla="*/ 3443848 h 3638819"/>
                <a:gd name="connsiteX0" fmla="*/ 1945 w 12224835"/>
                <a:gd name="connsiteY0" fmla="*/ 3443848 h 3638820"/>
                <a:gd name="connsiteX1" fmla="*/ 12211485 w 12224835"/>
                <a:gd name="connsiteY1" fmla="*/ 336 h 3638820"/>
                <a:gd name="connsiteX2" fmla="*/ 12224835 w 12224835"/>
                <a:gd name="connsiteY2" fmla="*/ 3638820 h 3638820"/>
                <a:gd name="connsiteX3" fmla="*/ 0 w 12224835"/>
                <a:gd name="connsiteY3" fmla="*/ 3638509 h 3638820"/>
                <a:gd name="connsiteX4" fmla="*/ 1945 w 12224835"/>
                <a:gd name="connsiteY4" fmla="*/ 3443848 h 3638820"/>
                <a:gd name="connsiteX0" fmla="*/ 1945 w 12224835"/>
                <a:gd name="connsiteY0" fmla="*/ 3443512 h 3638484"/>
                <a:gd name="connsiteX1" fmla="*/ 12211485 w 12224835"/>
                <a:gd name="connsiteY1" fmla="*/ 0 h 3638484"/>
                <a:gd name="connsiteX2" fmla="*/ 12224835 w 12224835"/>
                <a:gd name="connsiteY2" fmla="*/ 3638484 h 3638484"/>
                <a:gd name="connsiteX3" fmla="*/ 0 w 12224835"/>
                <a:gd name="connsiteY3" fmla="*/ 3638173 h 3638484"/>
                <a:gd name="connsiteX4" fmla="*/ 1945 w 12224835"/>
                <a:gd name="connsiteY4" fmla="*/ 3443512 h 3638484"/>
                <a:gd name="connsiteX0" fmla="*/ 54858 w 12277748"/>
                <a:gd name="connsiteY0" fmla="*/ 3443512 h 3755293"/>
                <a:gd name="connsiteX1" fmla="*/ 12264398 w 12277748"/>
                <a:gd name="connsiteY1" fmla="*/ 0 h 3755293"/>
                <a:gd name="connsiteX2" fmla="*/ 12277748 w 12277748"/>
                <a:gd name="connsiteY2" fmla="*/ 3638484 h 3755293"/>
                <a:gd name="connsiteX3" fmla="*/ 7465337 w 12277748"/>
                <a:gd name="connsiteY3" fmla="*/ 3638173 h 3755293"/>
                <a:gd name="connsiteX4" fmla="*/ 54858 w 12277748"/>
                <a:gd name="connsiteY4" fmla="*/ 3443512 h 3755293"/>
                <a:gd name="connsiteX0" fmla="*/ 147208 w 7367230"/>
                <a:gd name="connsiteY0" fmla="*/ 1845227 h 3679005"/>
                <a:gd name="connsiteX1" fmla="*/ 6866064 w 7367230"/>
                <a:gd name="connsiteY1" fmla="*/ 40521 h 3679005"/>
                <a:gd name="connsiteX2" fmla="*/ 6879414 w 7367230"/>
                <a:gd name="connsiteY2" fmla="*/ 3679005 h 3679005"/>
                <a:gd name="connsiteX3" fmla="*/ 2067003 w 7367230"/>
                <a:gd name="connsiteY3" fmla="*/ 3678694 h 3679005"/>
                <a:gd name="connsiteX4" fmla="*/ 147208 w 7367230"/>
                <a:gd name="connsiteY4" fmla="*/ 1845227 h 3679005"/>
                <a:gd name="connsiteX0" fmla="*/ 151451 w 7273184"/>
                <a:gd name="connsiteY0" fmla="*/ 1955670 h 3672390"/>
                <a:gd name="connsiteX1" fmla="*/ 6778796 w 7273184"/>
                <a:gd name="connsiteY1" fmla="*/ 33906 h 3672390"/>
                <a:gd name="connsiteX2" fmla="*/ 6792146 w 7273184"/>
                <a:gd name="connsiteY2" fmla="*/ 3672390 h 3672390"/>
                <a:gd name="connsiteX3" fmla="*/ 1979735 w 7273184"/>
                <a:gd name="connsiteY3" fmla="*/ 3672079 h 3672390"/>
                <a:gd name="connsiteX4" fmla="*/ 151451 w 7273184"/>
                <a:gd name="connsiteY4" fmla="*/ 1955670 h 3672390"/>
                <a:gd name="connsiteX0" fmla="*/ 179531 w 6767691"/>
                <a:gd name="connsiteY0" fmla="*/ 1992683 h 3670383"/>
                <a:gd name="connsiteX1" fmla="*/ 6310099 w 6767691"/>
                <a:gd name="connsiteY1" fmla="*/ 31899 h 3670383"/>
                <a:gd name="connsiteX2" fmla="*/ 6323449 w 6767691"/>
                <a:gd name="connsiteY2" fmla="*/ 3670383 h 3670383"/>
                <a:gd name="connsiteX3" fmla="*/ 1511038 w 6767691"/>
                <a:gd name="connsiteY3" fmla="*/ 3670072 h 3670383"/>
                <a:gd name="connsiteX4" fmla="*/ 179531 w 6767691"/>
                <a:gd name="connsiteY4" fmla="*/ 1992683 h 3670383"/>
                <a:gd name="connsiteX0" fmla="*/ 157278 w 7152638"/>
                <a:gd name="connsiteY0" fmla="*/ 1918753 h 3674491"/>
                <a:gd name="connsiteX1" fmla="*/ 6666965 w 7152638"/>
                <a:gd name="connsiteY1" fmla="*/ 36007 h 3674491"/>
                <a:gd name="connsiteX2" fmla="*/ 6680315 w 7152638"/>
                <a:gd name="connsiteY2" fmla="*/ 3674491 h 3674491"/>
                <a:gd name="connsiteX3" fmla="*/ 1867904 w 7152638"/>
                <a:gd name="connsiteY3" fmla="*/ 3674180 h 3674491"/>
                <a:gd name="connsiteX4" fmla="*/ 157278 w 7152638"/>
                <a:gd name="connsiteY4" fmla="*/ 1918753 h 3674491"/>
                <a:gd name="connsiteX0" fmla="*/ 0 w 6995360"/>
                <a:gd name="connsiteY0" fmla="*/ 1918753 h 3674491"/>
                <a:gd name="connsiteX1" fmla="*/ 6509687 w 6995360"/>
                <a:gd name="connsiteY1" fmla="*/ 36007 h 3674491"/>
                <a:gd name="connsiteX2" fmla="*/ 6523037 w 6995360"/>
                <a:gd name="connsiteY2" fmla="*/ 3674491 h 3674491"/>
                <a:gd name="connsiteX3" fmla="*/ 1710626 w 6995360"/>
                <a:gd name="connsiteY3" fmla="*/ 3674180 h 3674491"/>
                <a:gd name="connsiteX4" fmla="*/ 0 w 6995360"/>
                <a:gd name="connsiteY4" fmla="*/ 1918753 h 3674491"/>
                <a:gd name="connsiteX0" fmla="*/ 0 w 6995360"/>
                <a:gd name="connsiteY0" fmla="*/ 1882746 h 3638484"/>
                <a:gd name="connsiteX1" fmla="*/ 6509687 w 6995360"/>
                <a:gd name="connsiteY1" fmla="*/ 0 h 3638484"/>
                <a:gd name="connsiteX2" fmla="*/ 6523037 w 6995360"/>
                <a:gd name="connsiteY2" fmla="*/ 3638484 h 3638484"/>
                <a:gd name="connsiteX3" fmla="*/ 1710626 w 6995360"/>
                <a:gd name="connsiteY3" fmla="*/ 3638173 h 3638484"/>
                <a:gd name="connsiteX4" fmla="*/ 0 w 6995360"/>
                <a:gd name="connsiteY4" fmla="*/ 1882746 h 3638484"/>
                <a:gd name="connsiteX0" fmla="*/ 0 w 6523037"/>
                <a:gd name="connsiteY0" fmla="*/ 1882746 h 3638484"/>
                <a:gd name="connsiteX1" fmla="*/ 6509687 w 6523037"/>
                <a:gd name="connsiteY1" fmla="*/ 0 h 3638484"/>
                <a:gd name="connsiteX2" fmla="*/ 6523037 w 6523037"/>
                <a:gd name="connsiteY2" fmla="*/ 3638484 h 3638484"/>
                <a:gd name="connsiteX3" fmla="*/ 1710626 w 6523037"/>
                <a:gd name="connsiteY3" fmla="*/ 3638173 h 3638484"/>
                <a:gd name="connsiteX4" fmla="*/ 0 w 6523037"/>
                <a:gd name="connsiteY4" fmla="*/ 1882746 h 3638484"/>
                <a:gd name="connsiteX0" fmla="*/ 0 w 7809763"/>
                <a:gd name="connsiteY0" fmla="*/ 2092990 h 3666638"/>
                <a:gd name="connsiteX1" fmla="*/ 7267925 w 7809763"/>
                <a:gd name="connsiteY1" fmla="*/ 28154 h 3666638"/>
                <a:gd name="connsiteX2" fmla="*/ 7281275 w 7809763"/>
                <a:gd name="connsiteY2" fmla="*/ 3666638 h 3666638"/>
                <a:gd name="connsiteX3" fmla="*/ 2468864 w 7809763"/>
                <a:gd name="connsiteY3" fmla="*/ 3666327 h 3666638"/>
                <a:gd name="connsiteX4" fmla="*/ 0 w 7809763"/>
                <a:gd name="connsiteY4" fmla="*/ 2092990 h 3666638"/>
                <a:gd name="connsiteX0" fmla="*/ 0 w 7809763"/>
                <a:gd name="connsiteY0" fmla="*/ 2064836 h 3638484"/>
                <a:gd name="connsiteX1" fmla="*/ 7267925 w 7809763"/>
                <a:gd name="connsiteY1" fmla="*/ 0 h 3638484"/>
                <a:gd name="connsiteX2" fmla="*/ 7281275 w 7809763"/>
                <a:gd name="connsiteY2" fmla="*/ 3638484 h 3638484"/>
                <a:gd name="connsiteX3" fmla="*/ 2468864 w 7809763"/>
                <a:gd name="connsiteY3" fmla="*/ 3638173 h 3638484"/>
                <a:gd name="connsiteX4" fmla="*/ 0 w 7809763"/>
                <a:gd name="connsiteY4" fmla="*/ 2064836 h 3638484"/>
                <a:gd name="connsiteX0" fmla="*/ 0 w 7832358"/>
                <a:gd name="connsiteY0" fmla="*/ 2082962 h 3667076"/>
                <a:gd name="connsiteX1" fmla="*/ 7288961 w 7832358"/>
                <a:gd name="connsiteY1" fmla="*/ 28592 h 3667076"/>
                <a:gd name="connsiteX2" fmla="*/ 7302311 w 7832358"/>
                <a:gd name="connsiteY2" fmla="*/ 3667076 h 3667076"/>
                <a:gd name="connsiteX3" fmla="*/ 2489900 w 7832358"/>
                <a:gd name="connsiteY3" fmla="*/ 3666765 h 3667076"/>
                <a:gd name="connsiteX4" fmla="*/ 0 w 7832358"/>
                <a:gd name="connsiteY4" fmla="*/ 2082962 h 3667076"/>
                <a:gd name="connsiteX0" fmla="*/ 0 w 7832357"/>
                <a:gd name="connsiteY0" fmla="*/ 2054370 h 3638484"/>
                <a:gd name="connsiteX1" fmla="*/ 7288961 w 7832357"/>
                <a:gd name="connsiteY1" fmla="*/ 0 h 3638484"/>
                <a:gd name="connsiteX2" fmla="*/ 7302311 w 7832357"/>
                <a:gd name="connsiteY2" fmla="*/ 3638484 h 3638484"/>
                <a:gd name="connsiteX3" fmla="*/ 2489900 w 7832357"/>
                <a:gd name="connsiteY3" fmla="*/ 3638173 h 3638484"/>
                <a:gd name="connsiteX4" fmla="*/ 0 w 7832357"/>
                <a:gd name="connsiteY4" fmla="*/ 2054370 h 3638484"/>
                <a:gd name="connsiteX0" fmla="*/ 0 w 7302311"/>
                <a:gd name="connsiteY0" fmla="*/ 2054370 h 3638484"/>
                <a:gd name="connsiteX1" fmla="*/ 7288961 w 7302311"/>
                <a:gd name="connsiteY1" fmla="*/ 0 h 3638484"/>
                <a:gd name="connsiteX2" fmla="*/ 7302311 w 7302311"/>
                <a:gd name="connsiteY2" fmla="*/ 3638484 h 3638484"/>
                <a:gd name="connsiteX3" fmla="*/ 2489900 w 7302311"/>
                <a:gd name="connsiteY3" fmla="*/ 3638173 h 3638484"/>
                <a:gd name="connsiteX4" fmla="*/ 0 w 7302311"/>
                <a:gd name="connsiteY4" fmla="*/ 2054370 h 3638484"/>
                <a:gd name="connsiteX0" fmla="*/ 0 w 8394014"/>
                <a:gd name="connsiteY0" fmla="*/ 2219279 h 3661505"/>
                <a:gd name="connsiteX1" fmla="*/ 7811884 w 8394014"/>
                <a:gd name="connsiteY1" fmla="*/ 23021 h 3661505"/>
                <a:gd name="connsiteX2" fmla="*/ 7825234 w 8394014"/>
                <a:gd name="connsiteY2" fmla="*/ 3661505 h 3661505"/>
                <a:gd name="connsiteX3" fmla="*/ 3012823 w 8394014"/>
                <a:gd name="connsiteY3" fmla="*/ 3661194 h 3661505"/>
                <a:gd name="connsiteX4" fmla="*/ 0 w 8394014"/>
                <a:gd name="connsiteY4" fmla="*/ 2219279 h 3661505"/>
                <a:gd name="connsiteX0" fmla="*/ 0 w 8394014"/>
                <a:gd name="connsiteY0" fmla="*/ 2196258 h 3638484"/>
                <a:gd name="connsiteX1" fmla="*/ 7811884 w 8394014"/>
                <a:gd name="connsiteY1" fmla="*/ 0 h 3638484"/>
                <a:gd name="connsiteX2" fmla="*/ 7825234 w 8394014"/>
                <a:gd name="connsiteY2" fmla="*/ 3638484 h 3638484"/>
                <a:gd name="connsiteX3" fmla="*/ 3012823 w 8394014"/>
                <a:gd name="connsiteY3" fmla="*/ 3638173 h 3638484"/>
                <a:gd name="connsiteX4" fmla="*/ 0 w 8394014"/>
                <a:gd name="connsiteY4" fmla="*/ 2196258 h 3638484"/>
                <a:gd name="connsiteX0" fmla="*/ 0 w 7825234"/>
                <a:gd name="connsiteY0" fmla="*/ 2196258 h 3638484"/>
                <a:gd name="connsiteX1" fmla="*/ 7811884 w 7825234"/>
                <a:gd name="connsiteY1" fmla="*/ 0 h 3638484"/>
                <a:gd name="connsiteX2" fmla="*/ 7825234 w 7825234"/>
                <a:gd name="connsiteY2" fmla="*/ 3638484 h 3638484"/>
                <a:gd name="connsiteX3" fmla="*/ 3012823 w 7825234"/>
                <a:gd name="connsiteY3" fmla="*/ 3638173 h 3638484"/>
                <a:gd name="connsiteX4" fmla="*/ 0 w 7825234"/>
                <a:gd name="connsiteY4" fmla="*/ 2196258 h 3638484"/>
                <a:gd name="connsiteX0" fmla="*/ 4424294 w 12249528"/>
                <a:gd name="connsiteY0" fmla="*/ 2196258 h 3638484"/>
                <a:gd name="connsiteX1" fmla="*/ 12236178 w 12249528"/>
                <a:gd name="connsiteY1" fmla="*/ 0 h 3638484"/>
                <a:gd name="connsiteX2" fmla="*/ 12249528 w 12249528"/>
                <a:gd name="connsiteY2" fmla="*/ 3638484 h 3638484"/>
                <a:gd name="connsiteX3" fmla="*/ 0 w 12249528"/>
                <a:gd name="connsiteY3" fmla="*/ 343218 h 3638484"/>
                <a:gd name="connsiteX4" fmla="*/ 4424294 w 12249528"/>
                <a:gd name="connsiteY4" fmla="*/ 2196258 h 3638484"/>
                <a:gd name="connsiteX0" fmla="*/ 4264512 w 12089746"/>
                <a:gd name="connsiteY0" fmla="*/ 2196258 h 3638484"/>
                <a:gd name="connsiteX1" fmla="*/ 12076396 w 12089746"/>
                <a:gd name="connsiteY1" fmla="*/ 0 h 3638484"/>
                <a:gd name="connsiteX2" fmla="*/ 12089746 w 12089746"/>
                <a:gd name="connsiteY2" fmla="*/ 3638484 h 3638484"/>
                <a:gd name="connsiteX3" fmla="*/ 0 w 12089746"/>
                <a:gd name="connsiteY3" fmla="*/ 1152505 h 3638484"/>
                <a:gd name="connsiteX4" fmla="*/ 4264512 w 12089746"/>
                <a:gd name="connsiteY4" fmla="*/ 2196258 h 3638484"/>
                <a:gd name="connsiteX0" fmla="*/ 4434389 w 12304214"/>
                <a:gd name="connsiteY0" fmla="*/ 2242742 h 2278381"/>
                <a:gd name="connsiteX1" fmla="*/ 12246273 w 12304214"/>
                <a:gd name="connsiteY1" fmla="*/ 46484 h 2278381"/>
                <a:gd name="connsiteX2" fmla="*/ 0 w 12304214"/>
                <a:gd name="connsiteY2" fmla="*/ 809109 h 2278381"/>
                <a:gd name="connsiteX3" fmla="*/ 169877 w 12304214"/>
                <a:gd name="connsiteY3" fmla="*/ 1198989 h 2278381"/>
                <a:gd name="connsiteX4" fmla="*/ 4434389 w 12304214"/>
                <a:gd name="connsiteY4" fmla="*/ 2242742 h 2278381"/>
                <a:gd name="connsiteX0" fmla="*/ 4434389 w 12304371"/>
                <a:gd name="connsiteY0" fmla="*/ 2242742 h 3726677"/>
                <a:gd name="connsiteX1" fmla="*/ 12246273 w 12304371"/>
                <a:gd name="connsiteY1" fmla="*/ 46484 h 3726677"/>
                <a:gd name="connsiteX2" fmla="*/ 0 w 12304371"/>
                <a:gd name="connsiteY2" fmla="*/ 809109 h 3726677"/>
                <a:gd name="connsiteX3" fmla="*/ 53672 w 12304371"/>
                <a:gd name="connsiteY3" fmla="*/ 3569044 h 3726677"/>
                <a:gd name="connsiteX4" fmla="*/ 4434389 w 12304371"/>
                <a:gd name="connsiteY4" fmla="*/ 2242742 h 3726677"/>
                <a:gd name="connsiteX0" fmla="*/ 4434389 w 4434409"/>
                <a:gd name="connsiteY0" fmla="*/ 1460646 h 2935126"/>
                <a:gd name="connsiteX1" fmla="*/ 0 w 4434409"/>
                <a:gd name="connsiteY1" fmla="*/ 27013 h 2935126"/>
                <a:gd name="connsiteX2" fmla="*/ 53672 w 4434409"/>
                <a:gd name="connsiteY2" fmla="*/ 2786948 h 2935126"/>
                <a:gd name="connsiteX3" fmla="*/ 4434389 w 4434409"/>
                <a:gd name="connsiteY3" fmla="*/ 1460646 h 2935126"/>
                <a:gd name="connsiteX0" fmla="*/ 4405338 w 4405342"/>
                <a:gd name="connsiteY0" fmla="*/ 1888530 h 3368257"/>
                <a:gd name="connsiteX1" fmla="*/ 0 w 4405342"/>
                <a:gd name="connsiteY1" fmla="*/ 21351 h 3368257"/>
                <a:gd name="connsiteX2" fmla="*/ 24621 w 4405342"/>
                <a:gd name="connsiteY2" fmla="*/ 3214832 h 3368257"/>
                <a:gd name="connsiteX3" fmla="*/ 4405338 w 4405342"/>
                <a:gd name="connsiteY3" fmla="*/ 1888530 h 3368257"/>
                <a:gd name="connsiteX0" fmla="*/ 4405338 w 4405342"/>
                <a:gd name="connsiteY0" fmla="*/ 1867179 h 3346906"/>
                <a:gd name="connsiteX1" fmla="*/ 0 w 4405342"/>
                <a:gd name="connsiteY1" fmla="*/ 0 h 3346906"/>
                <a:gd name="connsiteX2" fmla="*/ 24621 w 4405342"/>
                <a:gd name="connsiteY2" fmla="*/ 3193481 h 3346906"/>
                <a:gd name="connsiteX3" fmla="*/ 4405338 w 4405342"/>
                <a:gd name="connsiteY3" fmla="*/ 1867179 h 3346906"/>
                <a:gd name="connsiteX0" fmla="*/ 4409768 w 4409768"/>
                <a:gd name="connsiteY0" fmla="*/ 1867179 h 3252905"/>
                <a:gd name="connsiteX1" fmla="*/ 4430 w 4409768"/>
                <a:gd name="connsiteY1" fmla="*/ 0 h 3252905"/>
                <a:gd name="connsiteX2" fmla="*/ 0 w 4409768"/>
                <a:gd name="connsiteY2" fmla="*/ 3092320 h 3252905"/>
                <a:gd name="connsiteX3" fmla="*/ 4409768 w 4409768"/>
                <a:gd name="connsiteY3" fmla="*/ 1867179 h 3252905"/>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867179 h 3092320"/>
                <a:gd name="connsiteX1" fmla="*/ 4430 w 4409768"/>
                <a:gd name="connsiteY1" fmla="*/ 0 h 3092320"/>
                <a:gd name="connsiteX2" fmla="*/ 0 w 4409768"/>
                <a:gd name="connsiteY2" fmla="*/ 3092320 h 3092320"/>
                <a:gd name="connsiteX3" fmla="*/ 4409768 w 4409768"/>
                <a:gd name="connsiteY3" fmla="*/ 1867179 h 3092320"/>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9768 w 4409768"/>
                <a:gd name="connsiteY0" fmla="*/ 1924985 h 3150126"/>
                <a:gd name="connsiteX1" fmla="*/ 4430 w 4409768"/>
                <a:gd name="connsiteY1" fmla="*/ 0 h 3150126"/>
                <a:gd name="connsiteX2" fmla="*/ 0 w 4409768"/>
                <a:gd name="connsiteY2" fmla="*/ 3150126 h 3150126"/>
                <a:gd name="connsiteX3" fmla="*/ 4409768 w 4409768"/>
                <a:gd name="connsiteY3" fmla="*/ 1924985 h 3150126"/>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05455 w 4405455"/>
                <a:gd name="connsiteY0" fmla="*/ 1924985 h 3179030"/>
                <a:gd name="connsiteX1" fmla="*/ 117 w 4405455"/>
                <a:gd name="connsiteY1" fmla="*/ 0 h 3179030"/>
                <a:gd name="connsiteX2" fmla="*/ 10212 w 4405455"/>
                <a:gd name="connsiteY2" fmla="*/ 3179030 h 3179030"/>
                <a:gd name="connsiteX3" fmla="*/ 4405455 w 4405455"/>
                <a:gd name="connsiteY3" fmla="*/ 1924985 h 3179030"/>
                <a:gd name="connsiteX0" fmla="*/ 4415348 w 4415348"/>
                <a:gd name="connsiteY0" fmla="*/ 1934828 h 3179030"/>
                <a:gd name="connsiteX1" fmla="*/ 117 w 4415348"/>
                <a:gd name="connsiteY1" fmla="*/ 0 h 3179030"/>
                <a:gd name="connsiteX2" fmla="*/ 10212 w 4415348"/>
                <a:gd name="connsiteY2" fmla="*/ 3179030 h 3179030"/>
                <a:gd name="connsiteX3" fmla="*/ 4415348 w 4415348"/>
                <a:gd name="connsiteY3" fmla="*/ 1934828 h 3179030"/>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5348 w 4415348"/>
                <a:gd name="connsiteY0" fmla="*/ 1934828 h 3203637"/>
                <a:gd name="connsiteX1" fmla="*/ 117 w 4415348"/>
                <a:gd name="connsiteY1" fmla="*/ 0 h 3203637"/>
                <a:gd name="connsiteX2" fmla="*/ 10212 w 4415348"/>
                <a:gd name="connsiteY2" fmla="*/ 3203637 h 3203637"/>
                <a:gd name="connsiteX3" fmla="*/ 4415348 w 4415348"/>
                <a:gd name="connsiteY3" fmla="*/ 1934828 h 3203637"/>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6868 w 4416868"/>
                <a:gd name="connsiteY0" fmla="*/ 1934828 h 3215309"/>
                <a:gd name="connsiteX1" fmla="*/ 1637 w 4416868"/>
                <a:gd name="connsiteY1" fmla="*/ 0 h 3215309"/>
                <a:gd name="connsiteX2" fmla="*/ 0 w 4416868"/>
                <a:gd name="connsiteY2" fmla="*/ 3215309 h 3215309"/>
                <a:gd name="connsiteX3" fmla="*/ 4416868 w 4416868"/>
                <a:gd name="connsiteY3" fmla="*/ 1934828 h 3215309"/>
                <a:gd name="connsiteX0" fmla="*/ 4415333 w 4415334"/>
                <a:gd name="connsiteY0" fmla="*/ 1934828 h 3194617"/>
                <a:gd name="connsiteX1" fmla="*/ 102 w 4415334"/>
                <a:gd name="connsiteY1" fmla="*/ 0 h 3194617"/>
                <a:gd name="connsiteX2" fmla="*/ 12330 w 4415334"/>
                <a:gd name="connsiteY2" fmla="*/ 3194617 h 3194617"/>
                <a:gd name="connsiteX3" fmla="*/ 4415333 w 4415334"/>
                <a:gd name="connsiteY3" fmla="*/ 1934828 h 3194617"/>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3198065"/>
                <a:gd name="connsiteX1" fmla="*/ 177 w 4415408"/>
                <a:gd name="connsiteY1" fmla="*/ 0 h 3198065"/>
                <a:gd name="connsiteX2" fmla="*/ 5472 w 4415408"/>
                <a:gd name="connsiteY2" fmla="*/ 3198065 h 3198065"/>
                <a:gd name="connsiteX3" fmla="*/ 4415408 w 4415408"/>
                <a:gd name="connsiteY3" fmla="*/ 1934828 h 3198065"/>
                <a:gd name="connsiteX0" fmla="*/ 4415408 w 4415408"/>
                <a:gd name="connsiteY0" fmla="*/ 1934828 h 2004192"/>
                <a:gd name="connsiteX1" fmla="*/ 177 w 4415408"/>
                <a:gd name="connsiteY1" fmla="*/ 0 h 2004192"/>
                <a:gd name="connsiteX2" fmla="*/ 5472 w 4415408"/>
                <a:gd name="connsiteY2" fmla="*/ 1533508 h 2004192"/>
                <a:gd name="connsiteX3" fmla="*/ 4415408 w 4415408"/>
                <a:gd name="connsiteY3" fmla="*/ 1934828 h 2004192"/>
                <a:gd name="connsiteX0" fmla="*/ 1790233 w 1790234"/>
                <a:gd name="connsiteY0" fmla="*/ 743889 h 1551033"/>
                <a:gd name="connsiteX1" fmla="*/ 177 w 1790234"/>
                <a:gd name="connsiteY1" fmla="*/ 0 h 1551033"/>
                <a:gd name="connsiteX2" fmla="*/ 5472 w 1790234"/>
                <a:gd name="connsiteY2" fmla="*/ 1533508 h 1551033"/>
                <a:gd name="connsiteX3" fmla="*/ 1790233 w 1790234"/>
                <a:gd name="connsiteY3" fmla="*/ 743889 h 1551033"/>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3"/>
                <a:gd name="connsiteY0" fmla="*/ 826657 h 1553124"/>
                <a:gd name="connsiteX1" fmla="*/ 177 w 1813343"/>
                <a:gd name="connsiteY1" fmla="*/ 0 h 1553124"/>
                <a:gd name="connsiteX2" fmla="*/ 5472 w 1813343"/>
                <a:gd name="connsiteY2" fmla="*/ 1533508 h 1553124"/>
                <a:gd name="connsiteX3" fmla="*/ 1813342 w 1813343"/>
                <a:gd name="connsiteY3" fmla="*/ 826657 h 1553124"/>
                <a:gd name="connsiteX0" fmla="*/ 1813342 w 1813342"/>
                <a:gd name="connsiteY0" fmla="*/ 826657 h 1533508"/>
                <a:gd name="connsiteX1" fmla="*/ 177 w 1813342"/>
                <a:gd name="connsiteY1" fmla="*/ 0 h 1533508"/>
                <a:gd name="connsiteX2" fmla="*/ 5472 w 1813342"/>
                <a:gd name="connsiteY2" fmla="*/ 1533508 h 1533508"/>
                <a:gd name="connsiteX3" fmla="*/ 1813342 w 1813342"/>
                <a:gd name="connsiteY3" fmla="*/ 826657 h 1533508"/>
                <a:gd name="connsiteX0" fmla="*/ 2127623 w 2127623"/>
                <a:gd name="connsiteY0" fmla="*/ 946210 h 1533508"/>
                <a:gd name="connsiteX1" fmla="*/ 177 w 2127623"/>
                <a:gd name="connsiteY1" fmla="*/ 0 h 1533508"/>
                <a:gd name="connsiteX2" fmla="*/ 5472 w 2127623"/>
                <a:gd name="connsiteY2" fmla="*/ 1533508 h 1533508"/>
                <a:gd name="connsiteX3" fmla="*/ 2127623 w 2127623"/>
                <a:gd name="connsiteY3" fmla="*/ 946210 h 1533508"/>
                <a:gd name="connsiteX0" fmla="*/ 2182195 w 2182195"/>
                <a:gd name="connsiteY0" fmla="*/ 975445 h 1533508"/>
                <a:gd name="connsiteX1" fmla="*/ 177 w 2182195"/>
                <a:gd name="connsiteY1" fmla="*/ 0 h 1533508"/>
                <a:gd name="connsiteX2" fmla="*/ 5472 w 2182195"/>
                <a:gd name="connsiteY2" fmla="*/ 1533508 h 1533508"/>
                <a:gd name="connsiteX3" fmla="*/ 2182195 w 2182195"/>
                <a:gd name="connsiteY3" fmla="*/ 975445 h 1533508"/>
                <a:gd name="connsiteX0" fmla="*/ 2348441 w 2348441"/>
                <a:gd name="connsiteY0" fmla="*/ 899290 h 1533508"/>
                <a:gd name="connsiteX1" fmla="*/ 177 w 2348441"/>
                <a:gd name="connsiteY1" fmla="*/ 0 h 1533508"/>
                <a:gd name="connsiteX2" fmla="*/ 5472 w 2348441"/>
                <a:gd name="connsiteY2" fmla="*/ 1533508 h 1533508"/>
                <a:gd name="connsiteX3" fmla="*/ 2348441 w 2348441"/>
                <a:gd name="connsiteY3" fmla="*/ 899290 h 1533508"/>
                <a:gd name="connsiteX0" fmla="*/ 2367623 w 2367623"/>
                <a:gd name="connsiteY0" fmla="*/ 892944 h 1533508"/>
                <a:gd name="connsiteX1" fmla="*/ 177 w 2367623"/>
                <a:gd name="connsiteY1" fmla="*/ 0 h 1533508"/>
                <a:gd name="connsiteX2" fmla="*/ 5472 w 2367623"/>
                <a:gd name="connsiteY2" fmla="*/ 1533508 h 1533508"/>
                <a:gd name="connsiteX3" fmla="*/ 2367623 w 2367623"/>
                <a:gd name="connsiteY3" fmla="*/ 892944 h 1533508"/>
                <a:gd name="connsiteX0" fmla="*/ 2318868 w 2318868"/>
                <a:gd name="connsiteY0" fmla="*/ 892944 h 1533508"/>
                <a:gd name="connsiteX1" fmla="*/ 177 w 2318868"/>
                <a:gd name="connsiteY1" fmla="*/ 0 h 1533508"/>
                <a:gd name="connsiteX2" fmla="*/ 5472 w 2318868"/>
                <a:gd name="connsiteY2" fmla="*/ 1533508 h 1533508"/>
                <a:gd name="connsiteX3" fmla="*/ 2318868 w 2318868"/>
                <a:gd name="connsiteY3" fmla="*/ 892944 h 1533508"/>
                <a:gd name="connsiteX0" fmla="*/ 2286365 w 2286365"/>
                <a:gd name="connsiteY0" fmla="*/ 884879 h 1533508"/>
                <a:gd name="connsiteX1" fmla="*/ 177 w 2286365"/>
                <a:gd name="connsiteY1" fmla="*/ 0 h 1533508"/>
                <a:gd name="connsiteX2" fmla="*/ 5472 w 2286365"/>
                <a:gd name="connsiteY2" fmla="*/ 1533508 h 1533508"/>
                <a:gd name="connsiteX3" fmla="*/ 2286365 w 2286365"/>
                <a:gd name="connsiteY3" fmla="*/ 884879 h 1533508"/>
              </a:gdLst>
              <a:ahLst/>
              <a:cxnLst>
                <a:cxn ang="0">
                  <a:pos x="connsiteX0" y="connsiteY0"/>
                </a:cxn>
                <a:cxn ang="0">
                  <a:pos x="connsiteX1" y="connsiteY1"/>
                </a:cxn>
                <a:cxn ang="0">
                  <a:pos x="connsiteX2" y="connsiteY2"/>
                </a:cxn>
                <a:cxn ang="0">
                  <a:pos x="connsiteX3" y="connsiteY3"/>
                </a:cxn>
              </a:cxnLst>
              <a:rect l="l" t="t" r="r" b="b"/>
              <a:pathLst>
                <a:path w="2286365" h="1533508">
                  <a:moveTo>
                    <a:pt x="2286365" y="884879"/>
                  </a:moveTo>
                  <a:lnTo>
                    <a:pt x="177" y="0"/>
                  </a:lnTo>
                  <a:cubicBezTo>
                    <a:pt x="-1300" y="1030773"/>
                    <a:pt x="6949" y="502735"/>
                    <a:pt x="5472" y="1533508"/>
                  </a:cubicBezTo>
                  <a:lnTo>
                    <a:pt x="2286365" y="884879"/>
                  </a:lnTo>
                  <a:close/>
                </a:path>
              </a:pathLst>
            </a:custGeom>
            <a:gradFill flip="none" rotWithShape="1">
              <a:gsLst>
                <a:gs pos="0">
                  <a:srgbClr val="5BAF5B"/>
                </a:gs>
                <a:gs pos="29000">
                  <a:srgbClr val="2A984C"/>
                </a:gs>
                <a:gs pos="69000">
                  <a:schemeClr val="accent4"/>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3" name="Rectangle 22">
            <a:extLst>
              <a:ext uri="{FF2B5EF4-FFF2-40B4-BE49-F238E27FC236}">
                <a16:creationId xmlns:a16="http://schemas.microsoft.com/office/drawing/2014/main" id="{596CFF0C-CB24-4A9D-B56D-1CDED9FE1395}"/>
              </a:ext>
            </a:extLst>
          </p:cNvPr>
          <p:cNvSpPr/>
          <p:nvPr userDrawn="1"/>
        </p:nvSpPr>
        <p:spPr>
          <a:xfrm>
            <a:off x="138725" y="6546000"/>
            <a:ext cx="2379177" cy="230832"/>
          </a:xfrm>
          <a:prstGeom prst="rect">
            <a:avLst/>
          </a:prstGeom>
        </p:spPr>
        <p:txBody>
          <a:bodyPr wrap="none">
            <a:spAutoFit/>
          </a:bodyPr>
          <a:lstStyle/>
          <a:p>
            <a:pPr algn="l"/>
            <a:r>
              <a:rPr lang="en-US" sz="900" b="0" i="0" kern="1200" dirty="0">
                <a:solidFill>
                  <a:schemeClr val="bg1"/>
                </a:solidFill>
                <a:effectLst/>
                <a:latin typeface="Arial" charset="0"/>
                <a:ea typeface="Arial" charset="0"/>
                <a:cs typeface="Arial" charset="0"/>
              </a:rPr>
              <a:t>© 2022 Ameresco, Inc. All rights reserved.</a:t>
            </a:r>
            <a:r>
              <a:rPr lang="en-US" sz="900" b="0" i="0" dirty="0">
                <a:solidFill>
                  <a:schemeClr val="bg1"/>
                </a:solidFill>
                <a:effectLst/>
                <a:latin typeface="Arial" charset="0"/>
                <a:ea typeface="Arial" charset="0"/>
                <a:cs typeface="Arial" charset="0"/>
              </a:rPr>
              <a:t> </a:t>
            </a:r>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930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MRC-Back2">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C3B7421-1A07-264F-B49E-11C50552100F}"/>
              </a:ext>
            </a:extLst>
          </p:cNvPr>
          <p:cNvGrpSpPr/>
          <p:nvPr userDrawn="1"/>
        </p:nvGrpSpPr>
        <p:grpSpPr>
          <a:xfrm>
            <a:off x="0" y="1270943"/>
            <a:ext cx="8814706" cy="2032436"/>
            <a:chOff x="-6" y="1270943"/>
            <a:chExt cx="8814706" cy="2032436"/>
          </a:xfrm>
        </p:grpSpPr>
        <p:sp>
          <p:nvSpPr>
            <p:cNvPr id="18" name="Rectangle 4">
              <a:extLst>
                <a:ext uri="{FF2B5EF4-FFF2-40B4-BE49-F238E27FC236}">
                  <a16:creationId xmlns:a16="http://schemas.microsoft.com/office/drawing/2014/main" id="{48AD17A9-B942-CC44-A91F-FD6639383791}"/>
                </a:ext>
              </a:extLst>
            </p:cNvPr>
            <p:cNvSpPr/>
            <p:nvPr userDrawn="1"/>
          </p:nvSpPr>
          <p:spPr>
            <a:xfrm>
              <a:off x="-6" y="1270943"/>
              <a:ext cx="8807674" cy="2011910"/>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4374 h 2040435"/>
                <a:gd name="connsiteX1" fmla="*/ 8445261 w 8807121"/>
                <a:gd name="connsiteY1" fmla="*/ 0 h 2040435"/>
                <a:gd name="connsiteX2" fmla="*/ 8807121 w 8807121"/>
                <a:gd name="connsiteY2" fmla="*/ 2040435 h 2040435"/>
                <a:gd name="connsiteX3" fmla="*/ 0 w 8807121"/>
                <a:gd name="connsiteY3" fmla="*/ 2033198 h 2040435"/>
                <a:gd name="connsiteX4" fmla="*/ 0 w 8807121"/>
                <a:gd name="connsiteY4" fmla="*/ 4374 h 20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121" h="2040435">
                  <a:moveTo>
                    <a:pt x="0" y="4374"/>
                  </a:moveTo>
                  <a:lnTo>
                    <a:pt x="8445261" y="0"/>
                  </a:lnTo>
                  <a:lnTo>
                    <a:pt x="8807121" y="2040435"/>
                  </a:lnTo>
                  <a:lnTo>
                    <a:pt x="0" y="2033198"/>
                  </a:lnTo>
                  <a:lnTo>
                    <a:pt x="0" y="4374"/>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0" name="Rectangle 4">
              <a:extLst>
                <a:ext uri="{FF2B5EF4-FFF2-40B4-BE49-F238E27FC236}">
                  <a16:creationId xmlns:a16="http://schemas.microsoft.com/office/drawing/2014/main" id="{04485A23-C066-F44A-8D63-74370FE7B429}"/>
                </a:ext>
              </a:extLst>
            </p:cNvPr>
            <p:cNvSpPr/>
            <p:nvPr userDrawn="1"/>
          </p:nvSpPr>
          <p:spPr>
            <a:xfrm>
              <a:off x="1" y="1275255"/>
              <a:ext cx="3951024" cy="2000461"/>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3679331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4906878"/>
                <a:gd name="connsiteY0" fmla="*/ 0 h 2036061"/>
                <a:gd name="connsiteX1" fmla="*/ 3679331 w 4906878"/>
                <a:gd name="connsiteY1" fmla="*/ 0 h 2036061"/>
                <a:gd name="connsiteX2" fmla="*/ 4906878 w 4906878"/>
                <a:gd name="connsiteY2" fmla="*/ 2036061 h 2036061"/>
                <a:gd name="connsiteX3" fmla="*/ 0 w 4906878"/>
                <a:gd name="connsiteY3" fmla="*/ 2028824 h 2036061"/>
                <a:gd name="connsiteX4" fmla="*/ 0 w 4906878"/>
                <a:gd name="connsiteY4" fmla="*/ 0 h 2036061"/>
                <a:gd name="connsiteX0" fmla="*/ 0 w 3679331"/>
                <a:gd name="connsiteY0" fmla="*/ 0 h 2028824"/>
                <a:gd name="connsiteX1" fmla="*/ 3679331 w 3679331"/>
                <a:gd name="connsiteY1" fmla="*/ 0 h 2028824"/>
                <a:gd name="connsiteX2" fmla="*/ 2270999 w 3679331"/>
                <a:gd name="connsiteY2" fmla="*/ 2028816 h 2028824"/>
                <a:gd name="connsiteX3" fmla="*/ 0 w 3679331"/>
                <a:gd name="connsiteY3" fmla="*/ 2028824 h 2028824"/>
                <a:gd name="connsiteX4" fmla="*/ 0 w 3679331"/>
                <a:gd name="connsiteY4" fmla="*/ 0 h 2028824"/>
                <a:gd name="connsiteX0" fmla="*/ 0 w 3872200"/>
                <a:gd name="connsiteY0" fmla="*/ 0 h 2028824"/>
                <a:gd name="connsiteX1" fmla="*/ 3872200 w 3872200"/>
                <a:gd name="connsiteY1" fmla="*/ 0 h 2028824"/>
                <a:gd name="connsiteX2" fmla="*/ 2270999 w 3872200"/>
                <a:gd name="connsiteY2" fmla="*/ 2028816 h 2028824"/>
                <a:gd name="connsiteX3" fmla="*/ 0 w 3872200"/>
                <a:gd name="connsiteY3" fmla="*/ 2028824 h 2028824"/>
                <a:gd name="connsiteX4" fmla="*/ 0 w 3872200"/>
                <a:gd name="connsiteY4" fmla="*/ 0 h 2028824"/>
                <a:gd name="connsiteX0" fmla="*/ 0 w 3872200"/>
                <a:gd name="connsiteY0" fmla="*/ 0 h 2028824"/>
                <a:gd name="connsiteX1" fmla="*/ 3872200 w 3872200"/>
                <a:gd name="connsiteY1" fmla="*/ 0 h 2028824"/>
                <a:gd name="connsiteX2" fmla="*/ 1606672 w 3872200"/>
                <a:gd name="connsiteY2" fmla="*/ 2028816 h 2028824"/>
                <a:gd name="connsiteX3" fmla="*/ 0 w 3872200"/>
                <a:gd name="connsiteY3" fmla="*/ 2028824 h 2028824"/>
                <a:gd name="connsiteX4" fmla="*/ 0 w 3872200"/>
                <a:gd name="connsiteY4" fmla="*/ 0 h 2028824"/>
                <a:gd name="connsiteX0" fmla="*/ 0 w 3950776"/>
                <a:gd name="connsiteY0" fmla="*/ 0 h 2028824"/>
                <a:gd name="connsiteX1" fmla="*/ 3950776 w 3950776"/>
                <a:gd name="connsiteY1" fmla="*/ 0 h 2028824"/>
                <a:gd name="connsiteX2" fmla="*/ 1606672 w 3950776"/>
                <a:gd name="connsiteY2" fmla="*/ 2028816 h 2028824"/>
                <a:gd name="connsiteX3" fmla="*/ 0 w 3950776"/>
                <a:gd name="connsiteY3" fmla="*/ 2028824 h 2028824"/>
                <a:gd name="connsiteX4" fmla="*/ 0 w 3950776"/>
                <a:gd name="connsiteY4" fmla="*/ 0 h 202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776" h="2028824">
                  <a:moveTo>
                    <a:pt x="0" y="0"/>
                  </a:moveTo>
                  <a:lnTo>
                    <a:pt x="3950776" y="0"/>
                  </a:lnTo>
                  <a:lnTo>
                    <a:pt x="1606672" y="2028816"/>
                  </a:lnTo>
                  <a:lnTo>
                    <a:pt x="0" y="2028824"/>
                  </a:lnTo>
                  <a:lnTo>
                    <a:pt x="0" y="0"/>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Rectangle 4">
              <a:extLst>
                <a:ext uri="{FF2B5EF4-FFF2-40B4-BE49-F238E27FC236}">
                  <a16:creationId xmlns:a16="http://schemas.microsoft.com/office/drawing/2014/main" id="{DF14CF19-86E1-494D-8EF6-419BE57345EE}"/>
                </a:ext>
              </a:extLst>
            </p:cNvPr>
            <p:cNvSpPr/>
            <p:nvPr userDrawn="1"/>
          </p:nvSpPr>
          <p:spPr>
            <a:xfrm>
              <a:off x="0" y="3204257"/>
              <a:ext cx="8814700" cy="99122"/>
            </a:xfrm>
            <a:custGeom>
              <a:avLst/>
              <a:gdLst>
                <a:gd name="connsiteX0" fmla="*/ 0 w 8458200"/>
                <a:gd name="connsiteY0" fmla="*/ 0 h 2028824"/>
                <a:gd name="connsiteX1" fmla="*/ 8458200 w 8458200"/>
                <a:gd name="connsiteY1" fmla="*/ 0 h 2028824"/>
                <a:gd name="connsiteX2" fmla="*/ 8458200 w 8458200"/>
                <a:gd name="connsiteY2" fmla="*/ 2028824 h 2028824"/>
                <a:gd name="connsiteX3" fmla="*/ 0 w 8458200"/>
                <a:gd name="connsiteY3" fmla="*/ 2028824 h 2028824"/>
                <a:gd name="connsiteX4" fmla="*/ 0 w 8458200"/>
                <a:gd name="connsiteY4" fmla="*/ 0 h 2028824"/>
                <a:gd name="connsiteX0" fmla="*/ 0 w 8810625"/>
                <a:gd name="connsiteY0" fmla="*/ 0 h 2028824"/>
                <a:gd name="connsiteX1" fmla="*/ 8458200 w 8810625"/>
                <a:gd name="connsiteY1" fmla="*/ 0 h 2028824"/>
                <a:gd name="connsiteX2" fmla="*/ 8810625 w 8810625"/>
                <a:gd name="connsiteY2" fmla="*/ 2009774 h 2028824"/>
                <a:gd name="connsiteX3" fmla="*/ 0 w 8810625"/>
                <a:gd name="connsiteY3" fmla="*/ 2028824 h 2028824"/>
                <a:gd name="connsiteX4" fmla="*/ 0 w 8810625"/>
                <a:gd name="connsiteY4" fmla="*/ 0 h 2028824"/>
                <a:gd name="connsiteX0" fmla="*/ 0 w 8810625"/>
                <a:gd name="connsiteY0" fmla="*/ 0 h 2028824"/>
                <a:gd name="connsiteX1" fmla="*/ 8458200 w 8810625"/>
                <a:gd name="connsiteY1" fmla="*/ 0 h 2028824"/>
                <a:gd name="connsiteX2" fmla="*/ 8810625 w 8810625"/>
                <a:gd name="connsiteY2" fmla="*/ 2022047 h 2028824"/>
                <a:gd name="connsiteX3" fmla="*/ 0 w 8810625"/>
                <a:gd name="connsiteY3" fmla="*/ 2028824 h 2028824"/>
                <a:gd name="connsiteX4" fmla="*/ 0 w 8810625"/>
                <a:gd name="connsiteY4" fmla="*/ 0 h 2028824"/>
                <a:gd name="connsiteX0" fmla="*/ 0 w 8807121"/>
                <a:gd name="connsiteY0" fmla="*/ 0 h 2036061"/>
                <a:gd name="connsiteX1" fmla="*/ 8458200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36788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807121"/>
                <a:gd name="connsiteY0" fmla="*/ 0 h 2036061"/>
                <a:gd name="connsiteX1" fmla="*/ 8759012 w 8807121"/>
                <a:gd name="connsiteY1" fmla="*/ 0 h 2036061"/>
                <a:gd name="connsiteX2" fmla="*/ 8807121 w 8807121"/>
                <a:gd name="connsiteY2" fmla="*/ 2036061 h 2036061"/>
                <a:gd name="connsiteX3" fmla="*/ 0 w 8807121"/>
                <a:gd name="connsiteY3" fmla="*/ 2028824 h 2036061"/>
                <a:gd name="connsiteX4" fmla="*/ 0 w 8807121"/>
                <a:gd name="connsiteY4" fmla="*/ 0 h 2036061"/>
                <a:gd name="connsiteX0" fmla="*/ 0 w 8775373"/>
                <a:gd name="connsiteY0" fmla="*/ 0 h 2108212"/>
                <a:gd name="connsiteX1" fmla="*/ 8759012 w 8775373"/>
                <a:gd name="connsiteY1" fmla="*/ 0 h 2108212"/>
                <a:gd name="connsiteX2" fmla="*/ 8775373 w 8775373"/>
                <a:gd name="connsiteY2" fmla="*/ 2108212 h 2108212"/>
                <a:gd name="connsiteX3" fmla="*/ 0 w 8775373"/>
                <a:gd name="connsiteY3" fmla="*/ 2028824 h 2108212"/>
                <a:gd name="connsiteX4" fmla="*/ 0 w 8775373"/>
                <a:gd name="connsiteY4" fmla="*/ 0 h 2108212"/>
                <a:gd name="connsiteX0" fmla="*/ 0 w 8765849"/>
                <a:gd name="connsiteY0" fmla="*/ 0 h 2028835"/>
                <a:gd name="connsiteX1" fmla="*/ 8759012 w 8765849"/>
                <a:gd name="connsiteY1" fmla="*/ 0 h 2028835"/>
                <a:gd name="connsiteX2" fmla="*/ 8765849 w 8765849"/>
                <a:gd name="connsiteY2" fmla="*/ 1963910 h 2028835"/>
                <a:gd name="connsiteX3" fmla="*/ 0 w 8765849"/>
                <a:gd name="connsiteY3" fmla="*/ 2028824 h 2028835"/>
                <a:gd name="connsiteX4" fmla="*/ 0 w 8765849"/>
                <a:gd name="connsiteY4" fmla="*/ 0 h 2028835"/>
                <a:gd name="connsiteX0" fmla="*/ 0 w 8759012"/>
                <a:gd name="connsiteY0" fmla="*/ 0 h 2028835"/>
                <a:gd name="connsiteX1" fmla="*/ 8759012 w 8759012"/>
                <a:gd name="connsiteY1" fmla="*/ 0 h 2028835"/>
                <a:gd name="connsiteX2" fmla="*/ 8680129 w 8759012"/>
                <a:gd name="connsiteY2" fmla="*/ 1891760 h 2028835"/>
                <a:gd name="connsiteX3" fmla="*/ 0 w 8759012"/>
                <a:gd name="connsiteY3" fmla="*/ 2028824 h 2028835"/>
                <a:gd name="connsiteX4" fmla="*/ 0 w 8759012"/>
                <a:gd name="connsiteY4" fmla="*/ 0 h 2028835"/>
                <a:gd name="connsiteX0" fmla="*/ 0 w 8775373"/>
                <a:gd name="connsiteY0" fmla="*/ 0 h 2028835"/>
                <a:gd name="connsiteX1" fmla="*/ 8759012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5373"/>
                <a:gd name="connsiteY0" fmla="*/ 0 h 2028835"/>
                <a:gd name="connsiteX1" fmla="*/ 8762187 w 8775373"/>
                <a:gd name="connsiteY1" fmla="*/ 0 h 2028835"/>
                <a:gd name="connsiteX2" fmla="*/ 8775373 w 8775373"/>
                <a:gd name="connsiteY2" fmla="*/ 1819609 h 2028835"/>
                <a:gd name="connsiteX3" fmla="*/ 0 w 8775373"/>
                <a:gd name="connsiteY3" fmla="*/ 2028824 h 2028835"/>
                <a:gd name="connsiteX4" fmla="*/ 0 w 8775373"/>
                <a:gd name="connsiteY4" fmla="*/ 0 h 2028835"/>
                <a:gd name="connsiteX0" fmla="*/ 0 w 8772198"/>
                <a:gd name="connsiteY0" fmla="*/ 0 h 2028835"/>
                <a:gd name="connsiteX1" fmla="*/ 8762187 w 8772198"/>
                <a:gd name="connsiteY1" fmla="*/ 0 h 2028835"/>
                <a:gd name="connsiteX2" fmla="*/ 8772198 w 8772198"/>
                <a:gd name="connsiteY2" fmla="*/ 1891760 h 2028835"/>
                <a:gd name="connsiteX3" fmla="*/ 0 w 8772198"/>
                <a:gd name="connsiteY3" fmla="*/ 2028824 h 2028835"/>
                <a:gd name="connsiteX4" fmla="*/ 0 w 8772198"/>
                <a:gd name="connsiteY4" fmla="*/ 0 h 2028835"/>
                <a:gd name="connsiteX0" fmla="*/ 0 w 8778548"/>
                <a:gd name="connsiteY0" fmla="*/ 0 h 2036061"/>
                <a:gd name="connsiteX1" fmla="*/ 8762187 w 8778548"/>
                <a:gd name="connsiteY1" fmla="*/ 0 h 2036061"/>
                <a:gd name="connsiteX2" fmla="*/ 8778548 w 8778548"/>
                <a:gd name="connsiteY2" fmla="*/ 2036061 h 2036061"/>
                <a:gd name="connsiteX3" fmla="*/ 0 w 8778548"/>
                <a:gd name="connsiteY3" fmla="*/ 2028824 h 2036061"/>
                <a:gd name="connsiteX4" fmla="*/ 0 w 8778548"/>
                <a:gd name="connsiteY4" fmla="*/ 0 h 2036061"/>
                <a:gd name="connsiteX0" fmla="*/ 0 w 8775385"/>
                <a:gd name="connsiteY0" fmla="*/ 0 h 2180363"/>
                <a:gd name="connsiteX1" fmla="*/ 8762187 w 8775385"/>
                <a:gd name="connsiteY1" fmla="*/ 0 h 2180363"/>
                <a:gd name="connsiteX2" fmla="*/ 8775385 w 8775385"/>
                <a:gd name="connsiteY2" fmla="*/ 2180363 h 2180363"/>
                <a:gd name="connsiteX3" fmla="*/ 0 w 8775385"/>
                <a:gd name="connsiteY3" fmla="*/ 2028824 h 2180363"/>
                <a:gd name="connsiteX4" fmla="*/ 0 w 8775385"/>
                <a:gd name="connsiteY4" fmla="*/ 0 h 2180363"/>
                <a:gd name="connsiteX0" fmla="*/ 0 w 8781711"/>
                <a:gd name="connsiteY0" fmla="*/ 0 h 2252514"/>
                <a:gd name="connsiteX1" fmla="*/ 8762187 w 8781711"/>
                <a:gd name="connsiteY1" fmla="*/ 0 h 2252514"/>
                <a:gd name="connsiteX2" fmla="*/ 8781711 w 8781711"/>
                <a:gd name="connsiteY2" fmla="*/ 2252514 h 2252514"/>
                <a:gd name="connsiteX3" fmla="*/ 0 w 8781711"/>
                <a:gd name="connsiteY3" fmla="*/ 2028824 h 2252514"/>
                <a:gd name="connsiteX4" fmla="*/ 0 w 8781711"/>
                <a:gd name="connsiteY4" fmla="*/ 0 h 22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711" h="2252514">
                  <a:moveTo>
                    <a:pt x="0" y="0"/>
                  </a:moveTo>
                  <a:lnTo>
                    <a:pt x="8762187" y="0"/>
                  </a:lnTo>
                  <a:cubicBezTo>
                    <a:pt x="8766582" y="606536"/>
                    <a:pt x="8777316" y="1645978"/>
                    <a:pt x="8781711" y="2252514"/>
                  </a:cubicBezTo>
                  <a:lnTo>
                    <a:pt x="0" y="2028824"/>
                  </a:lnTo>
                  <a:lnTo>
                    <a:pt x="0" y="0"/>
                  </a:lnTo>
                  <a:close/>
                </a:path>
              </a:pathLst>
            </a:custGeom>
            <a:gradFill flip="none" rotWithShape="1">
              <a:gsLst>
                <a:gs pos="9000">
                  <a:schemeClr val="accent6"/>
                </a:gs>
                <a:gs pos="62000">
                  <a:schemeClr val="accent5"/>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2" name="Picture Placeholder 3">
            <a:extLst>
              <a:ext uri="{FF2B5EF4-FFF2-40B4-BE49-F238E27FC236}">
                <a16:creationId xmlns:a16="http://schemas.microsoft.com/office/drawing/2014/main" id="{DEEB77A7-2847-974A-A2A7-7813981BB629}"/>
              </a:ext>
            </a:extLst>
          </p:cNvPr>
          <p:cNvSpPr>
            <a:spLocks noGrp="1"/>
          </p:cNvSpPr>
          <p:nvPr>
            <p:ph type="pic" sz="quarter" idx="13"/>
          </p:nvPr>
        </p:nvSpPr>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txBody>
          <a:bodyPr anchor="ctr"/>
          <a:lstStyle>
            <a:lvl1pPr marL="7937" indent="0" algn="r">
              <a:buNone/>
              <a:defRPr/>
            </a:lvl1pPr>
          </a:lstStyle>
          <a:p>
            <a:r>
              <a:rPr lang="en-US" dirty="0"/>
              <a:t>Click icon to add picture</a:t>
            </a:r>
          </a:p>
        </p:txBody>
      </p:sp>
      <p:sp>
        <p:nvSpPr>
          <p:cNvPr id="14" name="Text Placeholder 16">
            <a:extLst>
              <a:ext uri="{FF2B5EF4-FFF2-40B4-BE49-F238E27FC236}">
                <a16:creationId xmlns:a16="http://schemas.microsoft.com/office/drawing/2014/main" id="{039D476D-5094-2649-B7A9-FFE5FEC73E49}"/>
              </a:ext>
            </a:extLst>
          </p:cNvPr>
          <p:cNvSpPr>
            <a:spLocks noGrp="1"/>
          </p:cNvSpPr>
          <p:nvPr>
            <p:ph type="body" sz="quarter" idx="11" hasCustomPrompt="1"/>
          </p:nvPr>
        </p:nvSpPr>
        <p:spPr>
          <a:xfrm>
            <a:off x="351221" y="2223794"/>
            <a:ext cx="7646368" cy="706100"/>
          </a:xfrm>
          <a:prstGeom prst="rect">
            <a:avLst/>
          </a:prstGeom>
        </p:spPr>
        <p:txBody>
          <a:bodyPr anchor="ctr">
            <a:noAutofit/>
          </a:bodyPr>
          <a:lstStyle>
            <a:lvl1pPr marL="7937" indent="0" algn="r">
              <a:lnSpc>
                <a:spcPct val="100000"/>
              </a:lnSpc>
              <a:spcBef>
                <a:spcPts val="600"/>
              </a:spcBef>
              <a:buFontTx/>
              <a:buNone/>
              <a:defRPr sz="1700" i="0" cap="none" spc="100" baseline="0">
                <a:solidFill>
                  <a:schemeClr val="accent5"/>
                </a:solidFill>
              </a:defRPr>
            </a:lvl1pPr>
          </a:lstStyle>
          <a:p>
            <a:pPr lvl="0"/>
            <a:r>
              <a:rPr lang="en-US"/>
              <a:t>Name, Title</a:t>
            </a:r>
            <a:br>
              <a:rPr lang="en-US"/>
            </a:br>
            <a:r>
              <a:rPr lang="en-US"/>
              <a:t>Phone, Email Address</a:t>
            </a:r>
          </a:p>
        </p:txBody>
      </p:sp>
      <p:sp>
        <p:nvSpPr>
          <p:cNvPr id="17" name="TextBox 16">
            <a:extLst>
              <a:ext uri="{FF2B5EF4-FFF2-40B4-BE49-F238E27FC236}">
                <a16:creationId xmlns:a16="http://schemas.microsoft.com/office/drawing/2014/main" id="{102DD85A-51A3-F04A-8D21-3EB513D58642}"/>
              </a:ext>
            </a:extLst>
          </p:cNvPr>
          <p:cNvSpPr txBox="1"/>
          <p:nvPr userDrawn="1"/>
        </p:nvSpPr>
        <p:spPr>
          <a:xfrm>
            <a:off x="251653" y="6442798"/>
            <a:ext cx="2969956" cy="338554"/>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sz="1600" b="1" i="0" kern="1200" spc="20" baseline="0" noProof="0" dirty="0">
                <a:solidFill>
                  <a:schemeClr val="accent1"/>
                </a:solidFill>
                <a:latin typeface="Arial" charset="0"/>
                <a:cs typeface="Arial" charset="0"/>
              </a:rPr>
              <a:t>ameresco.com</a:t>
            </a:r>
          </a:p>
        </p:txBody>
      </p:sp>
      <p:pic>
        <p:nvPicPr>
          <p:cNvPr id="19" name="Picture 18">
            <a:extLst>
              <a:ext uri="{FF2B5EF4-FFF2-40B4-BE49-F238E27FC236}">
                <a16:creationId xmlns:a16="http://schemas.microsoft.com/office/drawing/2014/main" id="{6B1159B4-7F6B-9445-B041-127D5631B7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573" y="6047385"/>
            <a:ext cx="2337048" cy="394201"/>
          </a:xfrm>
          <a:prstGeom prst="rect">
            <a:avLst/>
          </a:prstGeom>
        </p:spPr>
      </p:pic>
      <p:sp>
        <p:nvSpPr>
          <p:cNvPr id="2" name="TextBox 1">
            <a:extLst>
              <a:ext uri="{FF2B5EF4-FFF2-40B4-BE49-F238E27FC236}">
                <a16:creationId xmlns:a16="http://schemas.microsoft.com/office/drawing/2014/main" id="{39AEC14E-1814-4AB2-B69C-1BADC546C18B}"/>
              </a:ext>
            </a:extLst>
          </p:cNvPr>
          <p:cNvSpPr txBox="1"/>
          <p:nvPr userDrawn="1"/>
        </p:nvSpPr>
        <p:spPr>
          <a:xfrm>
            <a:off x="4783504" y="1465723"/>
            <a:ext cx="3214085" cy="830997"/>
          </a:xfrm>
          <a:prstGeom prst="rect">
            <a:avLst/>
          </a:prstGeom>
          <a:noFill/>
        </p:spPr>
        <p:txBody>
          <a:bodyPr wrap="none" rtlCol="0">
            <a:spAutoFit/>
          </a:bodyPr>
          <a:lstStyle/>
          <a:p>
            <a:r>
              <a:rPr lang="en-US" sz="4800" b="0" i="0" kern="1200" cap="none" spc="100" baseline="0" dirty="0">
                <a:solidFill>
                  <a:schemeClr val="bg1"/>
                </a:solidFill>
                <a:latin typeface="Arial" panose="020B0604020202020204" pitchFamily="34" charset="0"/>
                <a:ea typeface="+mn-ea"/>
                <a:cs typeface="Arial" panose="020B0604020202020204" pitchFamily="34" charset="0"/>
              </a:rPr>
              <a:t>Thank You</a:t>
            </a:r>
          </a:p>
        </p:txBody>
      </p:sp>
      <p:sp>
        <p:nvSpPr>
          <p:cNvPr id="15" name="Rectangle 14">
            <a:extLst>
              <a:ext uri="{FF2B5EF4-FFF2-40B4-BE49-F238E27FC236}">
                <a16:creationId xmlns:a16="http://schemas.microsoft.com/office/drawing/2014/main" id="{A94649EE-41FE-4BC3-BD1A-290EBA850C36}"/>
              </a:ext>
            </a:extLst>
          </p:cNvPr>
          <p:cNvSpPr/>
          <p:nvPr userDrawn="1"/>
        </p:nvSpPr>
        <p:spPr>
          <a:xfrm>
            <a:off x="4274315" y="6512447"/>
            <a:ext cx="2379177" cy="230832"/>
          </a:xfrm>
          <a:prstGeom prst="rect">
            <a:avLst/>
          </a:prstGeom>
        </p:spPr>
        <p:txBody>
          <a:bodyPr wrap="none">
            <a:spAutoFit/>
          </a:bodyPr>
          <a:lstStyle/>
          <a:p>
            <a:pPr algn="l"/>
            <a:r>
              <a:rPr lang="en-US" sz="900" b="0" i="0" kern="1200" dirty="0">
                <a:solidFill>
                  <a:schemeClr val="bg2"/>
                </a:solidFill>
                <a:effectLst/>
                <a:latin typeface="Arial" charset="0"/>
                <a:ea typeface="Arial" charset="0"/>
                <a:cs typeface="Arial" charset="0"/>
              </a:rPr>
              <a:t>© 2022 Ameresco, Inc. All rights reserved.</a:t>
            </a:r>
            <a:r>
              <a:rPr lang="en-US" sz="900" b="0" i="0" dirty="0">
                <a:solidFill>
                  <a:schemeClr val="bg2"/>
                </a:solidFill>
                <a:effectLst/>
                <a:latin typeface="Arial" charset="0"/>
                <a:ea typeface="Arial" charset="0"/>
                <a:cs typeface="Arial" charset="0"/>
              </a:rPr>
              <a:t> </a:t>
            </a:r>
            <a:endParaRPr lang="en-US" sz="900" b="0" i="0"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369412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RC-DividerB">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B8EEC9-A86E-5A46-8F8C-F7D74D3FB39C}"/>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2400"/>
            </a:lvl1pPr>
          </a:lstStyle>
          <a:p>
            <a:pPr marL="7937" marR="0" lvl="0" indent="0" algn="ctr"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a:pPr>
            <a:r>
              <a:rPr lang="en-US" dirty="0"/>
              <a:t>Click icon to add picture</a:t>
            </a:r>
          </a:p>
        </p:txBody>
      </p:sp>
      <p:grpSp>
        <p:nvGrpSpPr>
          <p:cNvPr id="2" name="Group 1">
            <a:extLst>
              <a:ext uri="{FF2B5EF4-FFF2-40B4-BE49-F238E27FC236}">
                <a16:creationId xmlns:a16="http://schemas.microsoft.com/office/drawing/2014/main" id="{9DA57495-224A-8442-8D03-25890D6A5971}"/>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0C4EAFB3-0B0A-8F4D-BD20-9EB084860E6E}"/>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F23D85AD-7E3D-5B4B-928D-CC51CA8C8CE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150BDDA3-4F9C-C749-9A3B-1795B40ABF27}"/>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a:t>Divider Title</a:t>
            </a:r>
          </a:p>
        </p:txBody>
      </p:sp>
      <p:cxnSp>
        <p:nvCxnSpPr>
          <p:cNvPr id="5" name="Straight Connector 4">
            <a:extLst>
              <a:ext uri="{FF2B5EF4-FFF2-40B4-BE49-F238E27FC236}">
                <a16:creationId xmlns:a16="http://schemas.microsoft.com/office/drawing/2014/main" id="{019EE3EC-02FC-4B42-A311-93C47DF25E75}"/>
              </a:ext>
            </a:extLst>
          </p:cNvPr>
          <p:cNvCxnSpPr>
            <a:cxnSpLocks/>
          </p:cNvCxnSpPr>
          <p:nvPr userDrawn="1"/>
        </p:nvCxnSpPr>
        <p:spPr>
          <a:xfrm>
            <a:off x="1088021" y="1458411"/>
            <a:ext cx="0" cy="2048536"/>
          </a:xfrm>
          <a:prstGeom prst="line">
            <a:avLst/>
          </a:prstGeom>
          <a:ln w="53975">
            <a:gradFill>
              <a:gsLst>
                <a:gs pos="75000">
                  <a:srgbClr val="F8B456"/>
                </a:gs>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77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MRC-About-21">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BC3251-2E18-42A0-9012-C2835F0EC59B}"/>
              </a:ext>
            </a:extLst>
          </p:cNvPr>
          <p:cNvGrpSpPr/>
          <p:nvPr userDrawn="1"/>
        </p:nvGrpSpPr>
        <p:grpSpPr>
          <a:xfrm>
            <a:off x="0" y="-7076"/>
            <a:ext cx="12203947" cy="2527251"/>
            <a:chOff x="0" y="-7075"/>
            <a:chExt cx="12203947" cy="1726718"/>
          </a:xfrm>
        </p:grpSpPr>
        <p:sp>
          <p:nvSpPr>
            <p:cNvPr id="49" name="Triangle 2">
              <a:extLst>
                <a:ext uri="{FF2B5EF4-FFF2-40B4-BE49-F238E27FC236}">
                  <a16:creationId xmlns:a16="http://schemas.microsoft.com/office/drawing/2014/main" id="{EA91E21B-55D9-4A4B-9165-F1998FCD4DA7}"/>
                </a:ext>
              </a:extLst>
            </p:cNvPr>
            <p:cNvSpPr/>
            <p:nvPr userDrawn="1"/>
          </p:nvSpPr>
          <p:spPr>
            <a:xfrm flipH="1" flipV="1">
              <a:off x="7147971" y="474252"/>
              <a:ext cx="5055976" cy="119244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Rectangle 5">
              <a:extLst>
                <a:ext uri="{FF2B5EF4-FFF2-40B4-BE49-F238E27FC236}">
                  <a16:creationId xmlns:a16="http://schemas.microsoft.com/office/drawing/2014/main" id="{35F48FA0-821A-4E52-84B4-F5DABF29BB43}"/>
                </a:ext>
              </a:extLst>
            </p:cNvPr>
            <p:cNvSpPr/>
            <p:nvPr userDrawn="1"/>
          </p:nvSpPr>
          <p:spPr>
            <a:xfrm>
              <a:off x="0" y="-6659"/>
              <a:ext cx="12191999" cy="172630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1726302">
                  <a:moveTo>
                    <a:pt x="0" y="0"/>
                  </a:moveTo>
                  <a:lnTo>
                    <a:pt x="12191999" y="0"/>
                  </a:lnTo>
                  <a:cubicBezTo>
                    <a:pt x="12189622" y="287986"/>
                    <a:pt x="12187246" y="575972"/>
                    <a:pt x="12184869" y="863958"/>
                  </a:cubicBezTo>
                  <a:lnTo>
                    <a:pt x="0" y="172630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1" name="Rectangle 5">
              <a:extLst>
                <a:ext uri="{FF2B5EF4-FFF2-40B4-BE49-F238E27FC236}">
                  <a16:creationId xmlns:a16="http://schemas.microsoft.com/office/drawing/2014/main" id="{1EB32BAA-87B3-4251-8DA6-CEE709CD0B8E}"/>
                </a:ext>
              </a:extLst>
            </p:cNvPr>
            <p:cNvSpPr/>
            <p:nvPr userDrawn="1"/>
          </p:nvSpPr>
          <p:spPr>
            <a:xfrm>
              <a:off x="5902532" y="-7075"/>
              <a:ext cx="6301198" cy="1303658"/>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198" h="1303658">
                  <a:moveTo>
                    <a:pt x="2762959" y="2087"/>
                  </a:moveTo>
                  <a:cubicBezTo>
                    <a:pt x="2756249" y="10249"/>
                    <a:pt x="5089236" y="-2389"/>
                    <a:pt x="6289468" y="415"/>
                  </a:cubicBezTo>
                  <a:lnTo>
                    <a:pt x="6301198" y="871601"/>
                  </a:lnTo>
                  <a:lnTo>
                    <a:pt x="0" y="1303658"/>
                  </a:lnTo>
                  <a:lnTo>
                    <a:pt x="2762959" y="2087"/>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2" name="Slide Number Placeholder 9">
            <a:extLst>
              <a:ext uri="{FF2B5EF4-FFF2-40B4-BE49-F238E27FC236}">
                <a16:creationId xmlns:a16="http://schemas.microsoft.com/office/drawing/2014/main" id="{74F41713-97F8-4C2D-8857-7BB4D680526F}"/>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pic>
        <p:nvPicPr>
          <p:cNvPr id="53" name="Graphic 52">
            <a:extLst>
              <a:ext uri="{FF2B5EF4-FFF2-40B4-BE49-F238E27FC236}">
                <a16:creationId xmlns:a16="http://schemas.microsoft.com/office/drawing/2014/main" id="{BD9DFAD0-842D-4FCD-8D65-0FC0F12DE2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211" y="1411321"/>
            <a:ext cx="720414" cy="734007"/>
          </a:xfrm>
          <a:prstGeom prst="rect">
            <a:avLst/>
          </a:prstGeom>
        </p:spPr>
      </p:pic>
      <p:sp>
        <p:nvSpPr>
          <p:cNvPr id="54" name="Title 1">
            <a:extLst>
              <a:ext uri="{FF2B5EF4-FFF2-40B4-BE49-F238E27FC236}">
                <a16:creationId xmlns:a16="http://schemas.microsoft.com/office/drawing/2014/main" id="{6BDF1CB4-24D0-43E5-8FDB-373520F567CD}"/>
              </a:ext>
            </a:extLst>
          </p:cNvPr>
          <p:cNvSpPr txBox="1">
            <a:spLocks/>
          </p:cNvSpPr>
          <p:nvPr userDrawn="1"/>
        </p:nvSpPr>
        <p:spPr>
          <a:xfrm>
            <a:off x="605485"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About Ameresco</a:t>
            </a:r>
          </a:p>
        </p:txBody>
      </p:sp>
      <p:sp>
        <p:nvSpPr>
          <p:cNvPr id="55" name="Title 1">
            <a:extLst>
              <a:ext uri="{FF2B5EF4-FFF2-40B4-BE49-F238E27FC236}">
                <a16:creationId xmlns:a16="http://schemas.microsoft.com/office/drawing/2014/main" id="{E7F42597-00B8-4920-AAB8-4848885B9859}"/>
              </a:ext>
            </a:extLst>
          </p:cNvPr>
          <p:cNvSpPr txBox="1">
            <a:spLocks/>
          </p:cNvSpPr>
          <p:nvPr userDrawn="1"/>
        </p:nvSpPr>
        <p:spPr>
          <a:xfrm>
            <a:off x="605485" y="920731"/>
            <a:ext cx="7186487"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500" b="0" dirty="0">
                <a:solidFill>
                  <a:schemeClr val="bg1"/>
                </a:solidFill>
              </a:rPr>
              <a:t>Ameresco, Inc. (NYSE:AMRC) is a leading cleantech integrator and renewable energy asset developer, owner and operator.</a:t>
            </a:r>
          </a:p>
        </p:txBody>
      </p:sp>
      <p:sp>
        <p:nvSpPr>
          <p:cNvPr id="56" name="Title 1">
            <a:extLst>
              <a:ext uri="{FF2B5EF4-FFF2-40B4-BE49-F238E27FC236}">
                <a16:creationId xmlns:a16="http://schemas.microsoft.com/office/drawing/2014/main" id="{2C0F0A98-5C36-4923-9128-B89BA322423E}"/>
              </a:ext>
            </a:extLst>
          </p:cNvPr>
          <p:cNvSpPr txBox="1">
            <a:spLocks/>
          </p:cNvSpPr>
          <p:nvPr userDrawn="1"/>
        </p:nvSpPr>
        <p:spPr>
          <a:xfrm>
            <a:off x="605485" y="1466070"/>
            <a:ext cx="3923991" cy="37629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600" dirty="0">
                <a:solidFill>
                  <a:schemeClr val="accent5"/>
                </a:solidFill>
              </a:rPr>
              <a:t>Founded in 2000  </a:t>
            </a:r>
            <a:r>
              <a:rPr lang="en-US" sz="1600" dirty="0">
                <a:solidFill>
                  <a:schemeClr val="bg1"/>
                </a:solidFill>
              </a:rPr>
              <a:t>|  </a:t>
            </a:r>
            <a:r>
              <a:rPr lang="en-US" sz="1600" dirty="0">
                <a:solidFill>
                  <a:schemeClr val="accent5"/>
                </a:solidFill>
              </a:rPr>
              <a:t>Public in 2010</a:t>
            </a:r>
          </a:p>
        </p:txBody>
      </p:sp>
      <p:cxnSp>
        <p:nvCxnSpPr>
          <p:cNvPr id="61" name="Straight Connector 60">
            <a:extLst>
              <a:ext uri="{FF2B5EF4-FFF2-40B4-BE49-F238E27FC236}">
                <a16:creationId xmlns:a16="http://schemas.microsoft.com/office/drawing/2014/main" id="{83A21E4D-3E3D-44F3-A9E2-4E4250B7CDF7}"/>
              </a:ext>
            </a:extLst>
          </p:cNvPr>
          <p:cNvCxnSpPr>
            <a:cxnSpLocks/>
          </p:cNvCxnSpPr>
          <p:nvPr userDrawn="1"/>
        </p:nvCxnSpPr>
        <p:spPr>
          <a:xfrm>
            <a:off x="4177633" y="2833732"/>
            <a:ext cx="0" cy="3384728"/>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416D7C9-F44A-467F-B3C1-E506FDE5ABC8}"/>
              </a:ext>
            </a:extLst>
          </p:cNvPr>
          <p:cNvSpPr txBox="1"/>
          <p:nvPr userDrawn="1"/>
        </p:nvSpPr>
        <p:spPr>
          <a:xfrm>
            <a:off x="5470047" y="2815614"/>
            <a:ext cx="2017675"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$11+ Billion </a:t>
            </a:r>
            <a:r>
              <a:rPr lang="en-US" sz="1400" dirty="0">
                <a:latin typeface="Arial" panose="020B0604020202020204" pitchFamily="34" charset="0"/>
                <a:cs typeface="Arial" panose="020B0604020202020204" pitchFamily="34" charset="0"/>
              </a:rPr>
              <a:t>in energy solution projects,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280+ MWe of Owned Assets in Operation</a:t>
            </a:r>
          </a:p>
        </p:txBody>
      </p:sp>
      <p:sp>
        <p:nvSpPr>
          <p:cNvPr id="65" name="TextBox 64">
            <a:extLst>
              <a:ext uri="{FF2B5EF4-FFF2-40B4-BE49-F238E27FC236}">
                <a16:creationId xmlns:a16="http://schemas.microsoft.com/office/drawing/2014/main" id="{E5CF8D4A-829B-46D8-9606-18E81AC195E7}"/>
              </a:ext>
            </a:extLst>
          </p:cNvPr>
          <p:cNvSpPr txBox="1"/>
          <p:nvPr userDrawn="1"/>
        </p:nvSpPr>
        <p:spPr>
          <a:xfrm>
            <a:off x="8919968" y="2815614"/>
            <a:ext cx="2614170" cy="954107"/>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8,000+ Customers </a:t>
            </a:r>
            <a:r>
              <a:rPr lang="en-US" sz="1400" dirty="0">
                <a:latin typeface="Arial" panose="020B0604020202020204" pitchFamily="34" charset="0"/>
                <a:cs typeface="Arial" panose="020B0604020202020204" pitchFamily="34" charset="0"/>
              </a:rPr>
              <a:t>benefitting from energy efficiency measures and renewable energy generation</a:t>
            </a:r>
          </a:p>
        </p:txBody>
      </p:sp>
      <p:sp>
        <p:nvSpPr>
          <p:cNvPr id="66" name="TextBox 65">
            <a:extLst>
              <a:ext uri="{FF2B5EF4-FFF2-40B4-BE49-F238E27FC236}">
                <a16:creationId xmlns:a16="http://schemas.microsoft.com/office/drawing/2014/main" id="{B1494005-A3CD-416B-8A62-3AC6C66A2A01}"/>
              </a:ext>
            </a:extLst>
          </p:cNvPr>
          <p:cNvSpPr txBox="1"/>
          <p:nvPr userDrawn="1"/>
        </p:nvSpPr>
        <p:spPr>
          <a:xfrm>
            <a:off x="8919967" y="4161620"/>
            <a:ext cx="2658313"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Up to 45% </a:t>
            </a:r>
            <a:r>
              <a:rPr lang="en-US" sz="1400" dirty="0">
                <a:latin typeface="Arial" panose="020B0604020202020204" pitchFamily="34" charset="0"/>
                <a:cs typeface="Arial" panose="020B0604020202020204" pitchFamily="34" charset="0"/>
              </a:rPr>
              <a:t>Energy cost savings with comprehensive, audit- based improvements</a:t>
            </a:r>
          </a:p>
        </p:txBody>
      </p:sp>
      <p:pic>
        <p:nvPicPr>
          <p:cNvPr id="67" name="Picture 66" descr="A picture containing clock&#10;&#10;Description automatically generated">
            <a:extLst>
              <a:ext uri="{FF2B5EF4-FFF2-40B4-BE49-F238E27FC236}">
                <a16:creationId xmlns:a16="http://schemas.microsoft.com/office/drawing/2014/main" id="{F56D136F-877C-459C-AD25-32097ECBD3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67985" y="2815614"/>
            <a:ext cx="802084" cy="802084"/>
          </a:xfrm>
          <a:prstGeom prst="rect">
            <a:avLst/>
          </a:prstGeom>
        </p:spPr>
      </p:pic>
      <p:pic>
        <p:nvPicPr>
          <p:cNvPr id="70" name="Picture 69" descr="A close up of a logo&#10;&#10;Description automatically generated">
            <a:extLst>
              <a:ext uri="{FF2B5EF4-FFF2-40B4-BE49-F238E27FC236}">
                <a16:creationId xmlns:a16="http://schemas.microsoft.com/office/drawing/2014/main" id="{4433299C-FC7E-4B85-A8E4-46114DA11A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112640" y="2815614"/>
            <a:ext cx="802084" cy="802084"/>
          </a:xfrm>
          <a:prstGeom prst="rect">
            <a:avLst/>
          </a:prstGeom>
        </p:spPr>
      </p:pic>
      <p:pic>
        <p:nvPicPr>
          <p:cNvPr id="71" name="Picture 70" descr="A close up of a sign&#10;&#10;Description automatically generated">
            <a:extLst>
              <a:ext uri="{FF2B5EF4-FFF2-40B4-BE49-F238E27FC236}">
                <a16:creationId xmlns:a16="http://schemas.microsoft.com/office/drawing/2014/main" id="{A4982ECB-2F11-4F63-9081-5EF4B413C82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64529" y="4082158"/>
            <a:ext cx="898306" cy="897588"/>
          </a:xfrm>
          <a:prstGeom prst="rect">
            <a:avLst/>
          </a:prstGeom>
        </p:spPr>
      </p:pic>
      <p:sp>
        <p:nvSpPr>
          <p:cNvPr id="72" name="TextBox 71">
            <a:extLst>
              <a:ext uri="{FF2B5EF4-FFF2-40B4-BE49-F238E27FC236}">
                <a16:creationId xmlns:a16="http://schemas.microsoft.com/office/drawing/2014/main" id="{CF96275D-AB6D-4418-B5CA-2FFE66E2663A}"/>
              </a:ext>
            </a:extLst>
          </p:cNvPr>
          <p:cNvSpPr txBox="1"/>
          <p:nvPr userDrawn="1"/>
        </p:nvSpPr>
        <p:spPr>
          <a:xfrm>
            <a:off x="8919968" y="5228518"/>
            <a:ext cx="3165639" cy="954107"/>
          </a:xfrm>
          <a:prstGeom prst="rect">
            <a:avLst/>
          </a:prstGeom>
          <a:noFill/>
        </p:spPr>
        <p:txBody>
          <a:bodyPr wrap="square" rtlCol="0">
            <a:spAutoFit/>
          </a:bodyPr>
          <a:lstStyle/>
          <a:p>
            <a:pPr marL="7937" defTabSz="457200">
              <a:spcBef>
                <a:spcPts val="600"/>
              </a:spcBef>
              <a:buClr>
                <a:schemeClr val="tx2"/>
              </a:buClr>
              <a:buSzPct val="110000"/>
            </a:pPr>
            <a:r>
              <a:rPr lang="en-US" sz="1400" dirty="0">
                <a:latin typeface="Arial" panose="020B0604020202020204" pitchFamily="34" charset="0"/>
                <a:cs typeface="Arial" panose="020B0604020202020204" pitchFamily="34" charset="0"/>
              </a:rPr>
              <a:t>In 2021, our renewable energy assets and customer projects delivered a carbon offset equivalent to </a:t>
            </a:r>
            <a:r>
              <a:rPr lang="en-US" sz="1400" kern="1200" dirty="0">
                <a:solidFill>
                  <a:schemeClr val="tx1"/>
                </a:solidFill>
                <a:latin typeface="Arial" panose="020B0604020202020204" pitchFamily="34" charset="0"/>
                <a:ea typeface="+mn-ea"/>
                <a:cs typeface="Arial" panose="020B0604020202020204" pitchFamily="34" charset="0"/>
              </a:rPr>
              <a:t>approx. </a:t>
            </a:r>
            <a:r>
              <a:rPr lang="en-US" sz="1400" b="1" dirty="0">
                <a:solidFill>
                  <a:schemeClr val="tx2"/>
                </a:solidFill>
                <a:latin typeface="Arial" panose="020B0604020202020204" pitchFamily="34" charset="0"/>
                <a:cs typeface="Arial" panose="020B0604020202020204" pitchFamily="34" charset="0"/>
              </a:rPr>
              <a:t>13.6M metric tons of CO</a:t>
            </a:r>
            <a:r>
              <a:rPr lang="en-US" sz="1400" b="1" baseline="-25000" dirty="0">
                <a:solidFill>
                  <a:schemeClr val="tx2"/>
                </a:solidFill>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9A2401E0-5E67-4E83-95C1-3BADBB4E1CD1}"/>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142778" y="5334667"/>
            <a:ext cx="741808" cy="741808"/>
          </a:xfrm>
          <a:prstGeom prst="rect">
            <a:avLst/>
          </a:prstGeom>
        </p:spPr>
      </p:pic>
      <p:sp>
        <p:nvSpPr>
          <p:cNvPr id="29" name="TextBox 28">
            <a:extLst>
              <a:ext uri="{FF2B5EF4-FFF2-40B4-BE49-F238E27FC236}">
                <a16:creationId xmlns:a16="http://schemas.microsoft.com/office/drawing/2014/main" id="{774B32F8-6249-4EB4-A4DF-4F02D4362004}"/>
              </a:ext>
            </a:extLst>
          </p:cNvPr>
          <p:cNvSpPr txBox="1"/>
          <p:nvPr userDrawn="1"/>
        </p:nvSpPr>
        <p:spPr>
          <a:xfrm>
            <a:off x="5470048" y="4161620"/>
            <a:ext cx="2321924" cy="738664"/>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1,300+ Employees </a:t>
            </a:r>
            <a:r>
              <a:rPr lang="en-US" sz="1400" dirty="0">
                <a:latin typeface="Arial" panose="020B0604020202020204" pitchFamily="34" charset="0"/>
                <a:cs typeface="Arial" panose="020B0604020202020204" pitchFamily="34" charset="0"/>
              </a:rPr>
              <a:t>throughout North America and the United Kingdom</a:t>
            </a:r>
          </a:p>
        </p:txBody>
      </p:sp>
      <p:sp>
        <p:nvSpPr>
          <p:cNvPr id="31" name="TextBox 30">
            <a:extLst>
              <a:ext uri="{FF2B5EF4-FFF2-40B4-BE49-F238E27FC236}">
                <a16:creationId xmlns:a16="http://schemas.microsoft.com/office/drawing/2014/main" id="{58B3186A-C934-4454-985B-914A4A4D86EF}"/>
              </a:ext>
            </a:extLst>
          </p:cNvPr>
          <p:cNvSpPr txBox="1"/>
          <p:nvPr userDrawn="1"/>
        </p:nvSpPr>
        <p:spPr>
          <a:xfrm>
            <a:off x="5470047" y="5443961"/>
            <a:ext cx="2909067" cy="523220"/>
          </a:xfrm>
          <a:prstGeom prst="rect">
            <a:avLst/>
          </a:prstGeom>
          <a:noFill/>
        </p:spPr>
        <p:txBody>
          <a:bodyPr wrap="square" rtlCol="0">
            <a:spAutoFit/>
          </a:bodyPr>
          <a:lstStyle/>
          <a:p>
            <a:pPr marL="7937" defTabSz="457200">
              <a:spcBef>
                <a:spcPts val="600"/>
              </a:spcBef>
              <a:buClr>
                <a:schemeClr val="tx2"/>
              </a:buClr>
              <a:buSzPct val="110000"/>
            </a:pPr>
            <a:r>
              <a:rPr lang="en-US" sz="1400" b="1" dirty="0">
                <a:solidFill>
                  <a:schemeClr val="tx2"/>
                </a:solidFill>
                <a:latin typeface="Arial" panose="020B0604020202020204" pitchFamily="34" charset="0"/>
                <a:cs typeface="Arial" panose="020B0604020202020204" pitchFamily="34" charset="0"/>
              </a:rPr>
              <a:t>60+ Offices </a:t>
            </a:r>
            <a:r>
              <a:rPr lang="en-US" sz="1400" dirty="0">
                <a:latin typeface="Arial" panose="020B0604020202020204" pitchFamily="34" charset="0"/>
                <a:cs typeface="Arial" panose="020B0604020202020204" pitchFamily="34" charset="0"/>
              </a:rPr>
              <a:t>providing local expertise in markets served</a:t>
            </a:r>
          </a:p>
        </p:txBody>
      </p:sp>
      <p:pic>
        <p:nvPicPr>
          <p:cNvPr id="32" name="Picture 31" descr="A picture containing window&#10;&#10;Description automatically generated">
            <a:extLst>
              <a:ext uri="{FF2B5EF4-FFF2-40B4-BE49-F238E27FC236}">
                <a16:creationId xmlns:a16="http://schemas.microsoft.com/office/drawing/2014/main" id="{7EF9696C-9B7B-4EAF-94D2-33A48B2A509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482983" y="4050196"/>
            <a:ext cx="962282" cy="961513"/>
          </a:xfrm>
          <a:prstGeom prst="rect">
            <a:avLst/>
          </a:prstGeom>
        </p:spPr>
      </p:pic>
      <p:pic>
        <p:nvPicPr>
          <p:cNvPr id="33" name="Picture 32" descr="A picture containing drawing, black, green, white&#10;&#10;Description automatically generated">
            <a:extLst>
              <a:ext uri="{FF2B5EF4-FFF2-40B4-BE49-F238E27FC236}">
                <a16:creationId xmlns:a16="http://schemas.microsoft.com/office/drawing/2014/main" id="{A953B0A3-FD61-4C49-855B-1ADAB44332E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62011" y="5203057"/>
            <a:ext cx="1004227" cy="1005029"/>
          </a:xfrm>
          <a:prstGeom prst="rect">
            <a:avLst/>
          </a:prstGeom>
        </p:spPr>
      </p:pic>
      <p:sp>
        <p:nvSpPr>
          <p:cNvPr id="28" name="TextBox 27">
            <a:extLst>
              <a:ext uri="{FF2B5EF4-FFF2-40B4-BE49-F238E27FC236}">
                <a16:creationId xmlns:a16="http://schemas.microsoft.com/office/drawing/2014/main" id="{3DCDE2AC-5856-B08C-FD5D-B5E1107B57F9}"/>
              </a:ext>
            </a:extLst>
          </p:cNvPr>
          <p:cNvSpPr txBox="1"/>
          <p:nvPr userDrawn="1"/>
        </p:nvSpPr>
        <p:spPr>
          <a:xfrm>
            <a:off x="527583" y="4714607"/>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Ameresco at a Glance</a:t>
            </a:r>
          </a:p>
        </p:txBody>
      </p:sp>
      <p:sp>
        <p:nvSpPr>
          <p:cNvPr id="35" name="TextBox 34">
            <a:extLst>
              <a:ext uri="{FF2B5EF4-FFF2-40B4-BE49-F238E27FC236}">
                <a16:creationId xmlns:a16="http://schemas.microsoft.com/office/drawing/2014/main" id="{403CFEF5-CFB4-0CE7-4B83-AD45D2CA147A}"/>
              </a:ext>
            </a:extLst>
          </p:cNvPr>
          <p:cNvSpPr txBox="1"/>
          <p:nvPr userDrawn="1"/>
        </p:nvSpPr>
        <p:spPr>
          <a:xfrm>
            <a:off x="495925" y="2827072"/>
            <a:ext cx="3098800" cy="369332"/>
          </a:xfrm>
          <a:prstGeom prst="rect">
            <a:avLst/>
          </a:prstGeom>
          <a:noFill/>
        </p:spPr>
        <p:txBody>
          <a:bodyPr wrap="square" rtlCol="0">
            <a:spAutoFit/>
          </a:bodyPr>
          <a:lstStyle/>
          <a:p>
            <a:pPr marL="7937" defTabSz="457200">
              <a:spcBef>
                <a:spcPts val="600"/>
              </a:spcBef>
              <a:buClr>
                <a:schemeClr val="tx2"/>
              </a:buClr>
              <a:buSzPct val="110000"/>
            </a:pPr>
            <a:r>
              <a:rPr lang="en-US" dirty="0">
                <a:solidFill>
                  <a:schemeClr val="accent4"/>
                </a:solidFill>
                <a:latin typeface="Arial" panose="020B0604020202020204" pitchFamily="34" charset="0"/>
                <a:cs typeface="Arial" panose="020B0604020202020204" pitchFamily="34" charset="0"/>
              </a:rPr>
              <a:t>Massachusetts Based</a:t>
            </a:r>
          </a:p>
        </p:txBody>
      </p:sp>
      <p:sp>
        <p:nvSpPr>
          <p:cNvPr id="36" name="TextBox 35">
            <a:extLst>
              <a:ext uri="{FF2B5EF4-FFF2-40B4-BE49-F238E27FC236}">
                <a16:creationId xmlns:a16="http://schemas.microsoft.com/office/drawing/2014/main" id="{25210573-146C-4C87-C6D1-50D9A8F62D60}"/>
              </a:ext>
            </a:extLst>
          </p:cNvPr>
          <p:cNvSpPr txBox="1"/>
          <p:nvPr userDrawn="1"/>
        </p:nvSpPr>
        <p:spPr>
          <a:xfrm>
            <a:off x="495925" y="3179624"/>
            <a:ext cx="3418857" cy="1354217"/>
          </a:xfrm>
          <a:prstGeom prst="rect">
            <a:avLst/>
          </a:prstGeom>
          <a:noFill/>
        </p:spPr>
        <p:txBody>
          <a:bodyPr wrap="square" rtlCol="0">
            <a:spAutoFit/>
          </a:bodyPr>
          <a:lstStyle/>
          <a:p>
            <a:pPr marL="179387" indent="-171450" defTabSz="457200">
              <a:spcBef>
                <a:spcPts val="600"/>
              </a:spcBef>
              <a:buClr>
                <a:schemeClr val="tx2"/>
              </a:buClr>
              <a:buSzPct val="110000"/>
              <a:buFont typeface="Arial" panose="020B0604020202020204" pitchFamily="34" charset="0"/>
              <a:buChar char="•"/>
            </a:pPr>
            <a:r>
              <a:rPr lang="en-US" sz="1200" dirty="0">
                <a:latin typeface="Arial" panose="020B0604020202020204" pitchFamily="34" charset="0"/>
                <a:cs typeface="Arial" panose="020B0604020202020204" pitchFamily="34" charset="0"/>
              </a:rPr>
              <a:t>Ameresco’s Corporate Headquarters are located in Framingham, MA.</a:t>
            </a:r>
          </a:p>
          <a:p>
            <a:pPr marL="179387" indent="-171450" defTabSz="457200">
              <a:spcBef>
                <a:spcPts val="600"/>
              </a:spcBef>
              <a:buClr>
                <a:schemeClr val="tx2"/>
              </a:buClr>
              <a:buSzPct val="110000"/>
              <a:buFont typeface="Arial" panose="020B0604020202020204" pitchFamily="34" charset="0"/>
              <a:buChar char="•"/>
            </a:pPr>
            <a:r>
              <a:rPr lang="en-US" sz="1200" dirty="0">
                <a:latin typeface="Arial" panose="020B0604020202020204" pitchFamily="34" charset="0"/>
                <a:cs typeface="Arial" panose="020B0604020202020204" pitchFamily="34" charset="0"/>
              </a:rPr>
              <a:t>Ameresco employs 171 people in Massachusetts</a:t>
            </a:r>
          </a:p>
          <a:p>
            <a:pPr marL="179387" indent="-171450" defTabSz="457200">
              <a:spcBef>
                <a:spcPts val="600"/>
              </a:spcBef>
              <a:buClr>
                <a:schemeClr val="tx2"/>
              </a:buClr>
              <a:buSzPct val="110000"/>
              <a:buFont typeface="Arial" panose="020B0604020202020204" pitchFamily="34" charset="0"/>
              <a:buChar char="•"/>
            </a:pPr>
            <a:r>
              <a:rPr lang="en-US" sz="1200" dirty="0">
                <a:latin typeface="Arial" panose="020B0604020202020204" pitchFamily="34" charset="0"/>
                <a:cs typeface="Arial" panose="020B0604020202020204" pitchFamily="34" charset="0"/>
              </a:rPr>
              <a:t>Ameresco has invested over $235M into renewable energy assets in MA</a:t>
            </a:r>
          </a:p>
        </p:txBody>
      </p:sp>
      <p:sp>
        <p:nvSpPr>
          <p:cNvPr id="38" name="TextBox 37">
            <a:extLst>
              <a:ext uri="{FF2B5EF4-FFF2-40B4-BE49-F238E27FC236}">
                <a16:creationId xmlns:a16="http://schemas.microsoft.com/office/drawing/2014/main" id="{99A3EC0E-F2A9-B6DD-CEB6-C6F0C53B55E3}"/>
              </a:ext>
            </a:extLst>
          </p:cNvPr>
          <p:cNvSpPr txBox="1"/>
          <p:nvPr userDrawn="1"/>
        </p:nvSpPr>
        <p:spPr>
          <a:xfrm>
            <a:off x="541042" y="5076139"/>
            <a:ext cx="3418857" cy="1061829"/>
          </a:xfrm>
          <a:prstGeom prst="rect">
            <a:avLst/>
          </a:prstGeom>
          <a:noFill/>
        </p:spPr>
        <p:txBody>
          <a:bodyPr wrap="square" rtlCol="0">
            <a:spAutoFit/>
          </a:bodyPr>
          <a:lstStyle/>
          <a:p>
            <a:pPr marL="179387" indent="-171450" defTabSz="457200">
              <a:spcBef>
                <a:spcPts val="600"/>
              </a:spcBef>
              <a:buClr>
                <a:schemeClr val="tx2"/>
              </a:buClr>
              <a:buSzPct val="110000"/>
              <a:buFont typeface="Arial" panose="020B0604020202020204" pitchFamily="34" charset="0"/>
              <a:buChar char="•"/>
            </a:pPr>
            <a:r>
              <a:rPr lang="en-US" sz="1200" dirty="0">
                <a:latin typeface="Arial" panose="020B0604020202020204" pitchFamily="34" charset="0"/>
                <a:cs typeface="Arial" panose="020B0604020202020204" pitchFamily="34" charset="0"/>
              </a:rPr>
              <a:t>Total Assets: $2.9B</a:t>
            </a:r>
          </a:p>
          <a:p>
            <a:pPr marL="179387" indent="-171450" defTabSz="457200">
              <a:spcBef>
                <a:spcPts val="600"/>
              </a:spcBef>
              <a:buClr>
                <a:schemeClr val="tx2"/>
              </a:buClr>
              <a:buSzPct val="110000"/>
              <a:buFont typeface="Arial" panose="020B0604020202020204" pitchFamily="34" charset="0"/>
              <a:buChar char="•"/>
            </a:pPr>
            <a:r>
              <a:rPr lang="en-US" sz="1200" dirty="0">
                <a:latin typeface="Arial" panose="020B0604020202020204" pitchFamily="34" charset="0"/>
                <a:cs typeface="Arial" panose="020B0604020202020204" pitchFamily="34" charset="0"/>
              </a:rPr>
              <a:t>Bonding Capacity: $2B</a:t>
            </a:r>
          </a:p>
          <a:p>
            <a:pPr marL="179387" indent="-171450" defTabSz="457200">
              <a:spcBef>
                <a:spcPts val="600"/>
              </a:spcBef>
              <a:buClr>
                <a:schemeClr val="tx2"/>
              </a:buClr>
              <a:buSzPct val="110000"/>
              <a:buFont typeface="Arial" panose="020B0604020202020204" pitchFamily="34" charset="0"/>
              <a:buChar char="•"/>
            </a:pPr>
            <a:r>
              <a:rPr lang="en-US" sz="1200" dirty="0">
                <a:latin typeface="Arial" panose="020B0604020202020204" pitchFamily="34" charset="0"/>
                <a:cs typeface="Arial" panose="020B0604020202020204" pitchFamily="34" charset="0"/>
              </a:rPr>
              <a:t>2021 Revenue: $1.2B</a:t>
            </a:r>
          </a:p>
          <a:p>
            <a:pPr marL="179387" indent="-171450" defTabSz="457200">
              <a:spcBef>
                <a:spcPts val="600"/>
              </a:spcBef>
              <a:buClr>
                <a:schemeClr val="tx2"/>
              </a:buClr>
              <a:buSzPct val="110000"/>
              <a:buFont typeface="Arial" panose="020B0604020202020204" pitchFamily="34" charset="0"/>
              <a:buChar char="•"/>
            </a:pPr>
            <a:r>
              <a:rPr lang="en-US" sz="1200" dirty="0">
                <a:latin typeface="Arial" panose="020B0604020202020204" pitchFamily="34" charset="0"/>
                <a:cs typeface="Arial" panose="020B0604020202020204" pitchFamily="34" charset="0"/>
              </a:rPr>
              <a:t>2021 EBITDA: $153M</a:t>
            </a:r>
          </a:p>
        </p:txBody>
      </p:sp>
    </p:spTree>
    <p:extLst>
      <p:ext uri="{BB962C8B-B14F-4D97-AF65-F5344CB8AC3E}">
        <p14:creationId xmlns:p14="http://schemas.microsoft.com/office/powerpoint/2010/main" val="425854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MRC-Industri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grpSp>
        <p:nvGrpSpPr>
          <p:cNvPr id="67" name="Group 66">
            <a:extLst>
              <a:ext uri="{FF2B5EF4-FFF2-40B4-BE49-F238E27FC236}">
                <a16:creationId xmlns:a16="http://schemas.microsoft.com/office/drawing/2014/main" id="{A592DA8B-ABBC-4707-B57D-A8CC2E0C6146}"/>
              </a:ext>
            </a:extLst>
          </p:cNvPr>
          <p:cNvGrpSpPr/>
          <p:nvPr userDrawn="1"/>
        </p:nvGrpSpPr>
        <p:grpSpPr>
          <a:xfrm>
            <a:off x="2440605" y="1838727"/>
            <a:ext cx="1529294" cy="1529294"/>
            <a:chOff x="10010768" y="1791594"/>
            <a:chExt cx="1529294" cy="1529294"/>
          </a:xfrm>
        </p:grpSpPr>
        <p:sp>
          <p:nvSpPr>
            <p:cNvPr id="68" name="TextBox 67">
              <a:extLst>
                <a:ext uri="{FF2B5EF4-FFF2-40B4-BE49-F238E27FC236}">
                  <a16:creationId xmlns:a16="http://schemas.microsoft.com/office/drawing/2014/main" id="{E560E7E6-D64C-445A-AD27-A00C78AE2980}"/>
                </a:ext>
              </a:extLst>
            </p:cNvPr>
            <p:cNvSpPr txBox="1"/>
            <p:nvPr/>
          </p:nvSpPr>
          <p:spPr>
            <a:xfrm>
              <a:off x="10115787" y="2751290"/>
              <a:ext cx="1329216" cy="374461"/>
            </a:xfrm>
            <a:prstGeom prst="rect">
              <a:avLst/>
            </a:prstGeom>
            <a:noFill/>
          </p:spPr>
          <p:txBody>
            <a:bodyPr wrap="square" rtlCol="0" anchor="ctr">
              <a:spAutoFit/>
            </a:bodyPr>
            <a:lstStyle/>
            <a:p>
              <a:pPr algn="ctr">
                <a:lnSpc>
                  <a:spcPts val="1100"/>
                </a:lnSpc>
              </a:pPr>
              <a:r>
                <a:rPr lang="en-US" sz="1100" dirty="0"/>
                <a:t>K-12 </a:t>
              </a:r>
              <a:br>
                <a:rPr lang="en-US" sz="1100" dirty="0"/>
              </a:br>
              <a:r>
                <a:rPr lang="en-US" sz="1100" dirty="0"/>
                <a:t>Schools</a:t>
              </a:r>
            </a:p>
          </p:txBody>
        </p:sp>
        <p:sp>
          <p:nvSpPr>
            <p:cNvPr id="69" name="Oval 68">
              <a:extLst>
                <a:ext uri="{FF2B5EF4-FFF2-40B4-BE49-F238E27FC236}">
                  <a16:creationId xmlns:a16="http://schemas.microsoft.com/office/drawing/2014/main" id="{4F56E394-4E98-4598-A370-8B95A795EF80}"/>
                </a:ext>
              </a:extLst>
            </p:cNvPr>
            <p:cNvSpPr/>
            <p:nvPr/>
          </p:nvSpPr>
          <p:spPr>
            <a:xfrm rot="6323744">
              <a:off x="10010768"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0" name="Group 69">
            <a:extLst>
              <a:ext uri="{FF2B5EF4-FFF2-40B4-BE49-F238E27FC236}">
                <a16:creationId xmlns:a16="http://schemas.microsoft.com/office/drawing/2014/main" id="{6D3D9710-98D0-4832-A97B-C2BCFC3C6F38}"/>
              </a:ext>
            </a:extLst>
          </p:cNvPr>
          <p:cNvGrpSpPr/>
          <p:nvPr userDrawn="1"/>
        </p:nvGrpSpPr>
        <p:grpSpPr>
          <a:xfrm>
            <a:off x="4227588" y="1790103"/>
            <a:ext cx="1529294" cy="1529294"/>
            <a:chOff x="8138837" y="1791594"/>
            <a:chExt cx="1529294" cy="1529294"/>
          </a:xfrm>
        </p:grpSpPr>
        <p:sp>
          <p:nvSpPr>
            <p:cNvPr id="71" name="TextBox 70">
              <a:extLst>
                <a:ext uri="{FF2B5EF4-FFF2-40B4-BE49-F238E27FC236}">
                  <a16:creationId xmlns:a16="http://schemas.microsoft.com/office/drawing/2014/main" id="{B087EC77-E08C-4077-A4A2-F4CCACF71141}"/>
                </a:ext>
              </a:extLst>
            </p:cNvPr>
            <p:cNvSpPr txBox="1"/>
            <p:nvPr/>
          </p:nvSpPr>
          <p:spPr>
            <a:xfrm>
              <a:off x="8242702" y="2751290"/>
              <a:ext cx="1329216" cy="374461"/>
            </a:xfrm>
            <a:prstGeom prst="rect">
              <a:avLst/>
            </a:prstGeom>
            <a:noFill/>
          </p:spPr>
          <p:txBody>
            <a:bodyPr wrap="square" rtlCol="0" anchor="ctr">
              <a:spAutoFit/>
            </a:bodyPr>
            <a:lstStyle/>
            <a:p>
              <a:pPr algn="ctr">
                <a:lnSpc>
                  <a:spcPts val="1100"/>
                </a:lnSpc>
              </a:pPr>
              <a:r>
                <a:rPr lang="en-US" sz="1100" dirty="0"/>
                <a:t>Colleges &amp; Universities</a:t>
              </a:r>
            </a:p>
          </p:txBody>
        </p:sp>
        <p:sp>
          <p:nvSpPr>
            <p:cNvPr id="72" name="Oval 71">
              <a:extLst>
                <a:ext uri="{FF2B5EF4-FFF2-40B4-BE49-F238E27FC236}">
                  <a16:creationId xmlns:a16="http://schemas.microsoft.com/office/drawing/2014/main" id="{70EE0849-6B28-40AF-B240-FEA21DC923AA}"/>
                </a:ext>
              </a:extLst>
            </p:cNvPr>
            <p:cNvSpPr/>
            <p:nvPr/>
          </p:nvSpPr>
          <p:spPr>
            <a:xfrm rot="6323744">
              <a:off x="8138837"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3" name="Group 72">
            <a:extLst>
              <a:ext uri="{FF2B5EF4-FFF2-40B4-BE49-F238E27FC236}">
                <a16:creationId xmlns:a16="http://schemas.microsoft.com/office/drawing/2014/main" id="{4A3BC46C-47E7-432A-8B72-5AE4D445A9C8}"/>
              </a:ext>
            </a:extLst>
          </p:cNvPr>
          <p:cNvGrpSpPr/>
          <p:nvPr userDrawn="1"/>
        </p:nvGrpSpPr>
        <p:grpSpPr>
          <a:xfrm>
            <a:off x="7971452" y="1790103"/>
            <a:ext cx="1529294" cy="1529294"/>
            <a:chOff x="6266905" y="1791594"/>
            <a:chExt cx="1529294" cy="1529294"/>
          </a:xfrm>
        </p:grpSpPr>
        <p:sp>
          <p:nvSpPr>
            <p:cNvPr id="74" name="TextBox 73">
              <a:extLst>
                <a:ext uri="{FF2B5EF4-FFF2-40B4-BE49-F238E27FC236}">
                  <a16:creationId xmlns:a16="http://schemas.microsoft.com/office/drawing/2014/main" id="{7A68A594-5588-485F-A85C-48B97EFA95CF}"/>
                </a:ext>
              </a:extLst>
            </p:cNvPr>
            <p:cNvSpPr txBox="1"/>
            <p:nvPr/>
          </p:nvSpPr>
          <p:spPr>
            <a:xfrm>
              <a:off x="6369615" y="2751290"/>
              <a:ext cx="1329216" cy="374461"/>
            </a:xfrm>
            <a:prstGeom prst="rect">
              <a:avLst/>
            </a:prstGeom>
            <a:noFill/>
          </p:spPr>
          <p:txBody>
            <a:bodyPr wrap="square" rtlCol="0" anchor="ctr">
              <a:spAutoFit/>
            </a:bodyPr>
            <a:lstStyle/>
            <a:p>
              <a:pPr algn="ctr">
                <a:lnSpc>
                  <a:spcPts val="1100"/>
                </a:lnSpc>
              </a:pPr>
              <a:r>
                <a:rPr lang="en-US" sz="1100" dirty="0"/>
                <a:t>Healthcare</a:t>
              </a:r>
              <a:br>
                <a:rPr lang="en-US" sz="1100" dirty="0"/>
              </a:br>
              <a:r>
                <a:rPr lang="en-US" sz="1100" dirty="0"/>
                <a:t>Facilities</a:t>
              </a:r>
            </a:p>
          </p:txBody>
        </p:sp>
        <p:sp>
          <p:nvSpPr>
            <p:cNvPr id="75" name="Oval 74">
              <a:extLst>
                <a:ext uri="{FF2B5EF4-FFF2-40B4-BE49-F238E27FC236}">
                  <a16:creationId xmlns:a16="http://schemas.microsoft.com/office/drawing/2014/main" id="{4E57CCA4-F3C7-468C-983C-7E037F0F0ADB}"/>
                </a:ext>
              </a:extLst>
            </p:cNvPr>
            <p:cNvSpPr/>
            <p:nvPr/>
          </p:nvSpPr>
          <p:spPr>
            <a:xfrm rot="6323744">
              <a:off x="6266905"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6" name="Group 75">
            <a:extLst>
              <a:ext uri="{FF2B5EF4-FFF2-40B4-BE49-F238E27FC236}">
                <a16:creationId xmlns:a16="http://schemas.microsoft.com/office/drawing/2014/main" id="{D29799AC-77E2-436E-BBDD-3B9D4ACCCF7B}"/>
              </a:ext>
            </a:extLst>
          </p:cNvPr>
          <p:cNvGrpSpPr/>
          <p:nvPr userDrawn="1"/>
        </p:nvGrpSpPr>
        <p:grpSpPr>
          <a:xfrm>
            <a:off x="546091" y="1821890"/>
            <a:ext cx="1529294" cy="1529294"/>
            <a:chOff x="4394973" y="1791594"/>
            <a:chExt cx="1529294" cy="1529294"/>
          </a:xfrm>
        </p:grpSpPr>
        <p:sp>
          <p:nvSpPr>
            <p:cNvPr id="77" name="TextBox 76">
              <a:extLst>
                <a:ext uri="{FF2B5EF4-FFF2-40B4-BE49-F238E27FC236}">
                  <a16:creationId xmlns:a16="http://schemas.microsoft.com/office/drawing/2014/main" id="{E251EEEA-A13C-4389-A11E-1E370D2A5D0A}"/>
                </a:ext>
              </a:extLst>
            </p:cNvPr>
            <p:cNvSpPr txBox="1"/>
            <p:nvPr/>
          </p:nvSpPr>
          <p:spPr>
            <a:xfrm>
              <a:off x="4496528" y="2751290"/>
              <a:ext cx="1329216" cy="374461"/>
            </a:xfrm>
            <a:prstGeom prst="rect">
              <a:avLst/>
            </a:prstGeom>
            <a:noFill/>
          </p:spPr>
          <p:txBody>
            <a:bodyPr wrap="square" rtlCol="0" anchor="ctr">
              <a:spAutoFit/>
            </a:bodyPr>
            <a:lstStyle/>
            <a:p>
              <a:pPr algn="ctr">
                <a:lnSpc>
                  <a:spcPts val="1100"/>
                </a:lnSpc>
              </a:pPr>
              <a:r>
                <a:rPr lang="en-US" sz="1100" dirty="0"/>
                <a:t>State &amp; Municipal Government</a:t>
              </a:r>
            </a:p>
          </p:txBody>
        </p:sp>
        <p:sp>
          <p:nvSpPr>
            <p:cNvPr id="78" name="Oval 77">
              <a:extLst>
                <a:ext uri="{FF2B5EF4-FFF2-40B4-BE49-F238E27FC236}">
                  <a16:creationId xmlns:a16="http://schemas.microsoft.com/office/drawing/2014/main" id="{528C6816-EA0D-4071-A660-4B15F28DF2F3}"/>
                </a:ext>
              </a:extLst>
            </p:cNvPr>
            <p:cNvSpPr/>
            <p:nvPr/>
          </p:nvSpPr>
          <p:spPr>
            <a:xfrm rot="6323744">
              <a:off x="4394973"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9" name="Group 78">
            <a:extLst>
              <a:ext uri="{FF2B5EF4-FFF2-40B4-BE49-F238E27FC236}">
                <a16:creationId xmlns:a16="http://schemas.microsoft.com/office/drawing/2014/main" id="{EC530C94-6C3E-4077-9F71-46ABB17A3A31}"/>
              </a:ext>
            </a:extLst>
          </p:cNvPr>
          <p:cNvGrpSpPr/>
          <p:nvPr userDrawn="1"/>
        </p:nvGrpSpPr>
        <p:grpSpPr>
          <a:xfrm>
            <a:off x="6099520" y="1790103"/>
            <a:ext cx="1529294" cy="1529294"/>
            <a:chOff x="2523041" y="1791594"/>
            <a:chExt cx="1529294" cy="1529294"/>
          </a:xfrm>
        </p:grpSpPr>
        <p:sp>
          <p:nvSpPr>
            <p:cNvPr id="80" name="TextBox 79">
              <a:extLst>
                <a:ext uri="{FF2B5EF4-FFF2-40B4-BE49-F238E27FC236}">
                  <a16:creationId xmlns:a16="http://schemas.microsoft.com/office/drawing/2014/main" id="{9EC48FB0-A2E7-465E-9B7A-99ACDD59C8FE}"/>
                </a:ext>
              </a:extLst>
            </p:cNvPr>
            <p:cNvSpPr txBox="1"/>
            <p:nvPr/>
          </p:nvSpPr>
          <p:spPr>
            <a:xfrm>
              <a:off x="2623441" y="2751290"/>
              <a:ext cx="1329216" cy="374461"/>
            </a:xfrm>
            <a:prstGeom prst="rect">
              <a:avLst/>
            </a:prstGeom>
            <a:noFill/>
          </p:spPr>
          <p:txBody>
            <a:bodyPr wrap="square" rtlCol="0" anchor="ctr">
              <a:spAutoFit/>
            </a:bodyPr>
            <a:lstStyle/>
            <a:p>
              <a:pPr algn="ctr">
                <a:lnSpc>
                  <a:spcPts val="1100"/>
                </a:lnSpc>
              </a:pPr>
              <a:r>
                <a:rPr lang="en-US" sz="1100" dirty="0"/>
                <a:t>Federal Government</a:t>
              </a:r>
            </a:p>
          </p:txBody>
        </p:sp>
        <p:sp>
          <p:nvSpPr>
            <p:cNvPr id="81" name="Oval 80">
              <a:extLst>
                <a:ext uri="{FF2B5EF4-FFF2-40B4-BE49-F238E27FC236}">
                  <a16:creationId xmlns:a16="http://schemas.microsoft.com/office/drawing/2014/main" id="{B9A659BA-3623-42A0-9CAA-5AF89A901F5E}"/>
                </a:ext>
              </a:extLst>
            </p:cNvPr>
            <p:cNvSpPr/>
            <p:nvPr/>
          </p:nvSpPr>
          <p:spPr>
            <a:xfrm rot="6323744">
              <a:off x="2523041"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2" name="Group 81">
            <a:extLst>
              <a:ext uri="{FF2B5EF4-FFF2-40B4-BE49-F238E27FC236}">
                <a16:creationId xmlns:a16="http://schemas.microsoft.com/office/drawing/2014/main" id="{A6D38E75-D5DD-4CE0-A352-969E776AD6E5}"/>
              </a:ext>
            </a:extLst>
          </p:cNvPr>
          <p:cNvGrpSpPr/>
          <p:nvPr userDrawn="1"/>
        </p:nvGrpSpPr>
        <p:grpSpPr>
          <a:xfrm>
            <a:off x="5270500" y="3734026"/>
            <a:ext cx="1529294" cy="1529294"/>
            <a:chOff x="651109" y="1791594"/>
            <a:chExt cx="1529294" cy="1529294"/>
          </a:xfrm>
        </p:grpSpPr>
        <p:sp>
          <p:nvSpPr>
            <p:cNvPr id="83" name="TextBox 82">
              <a:extLst>
                <a:ext uri="{FF2B5EF4-FFF2-40B4-BE49-F238E27FC236}">
                  <a16:creationId xmlns:a16="http://schemas.microsoft.com/office/drawing/2014/main" id="{2799DBDA-BFAD-463E-82B1-27A080BFD8A2}"/>
                </a:ext>
              </a:extLst>
            </p:cNvPr>
            <p:cNvSpPr txBox="1"/>
            <p:nvPr/>
          </p:nvSpPr>
          <p:spPr>
            <a:xfrm>
              <a:off x="750354" y="2810572"/>
              <a:ext cx="1329216" cy="233397"/>
            </a:xfrm>
            <a:prstGeom prst="rect">
              <a:avLst/>
            </a:prstGeom>
            <a:noFill/>
          </p:spPr>
          <p:txBody>
            <a:bodyPr wrap="square" rtlCol="0" anchor="ctr">
              <a:spAutoFit/>
            </a:bodyPr>
            <a:lstStyle/>
            <a:p>
              <a:pPr algn="ctr">
                <a:lnSpc>
                  <a:spcPts val="1100"/>
                </a:lnSpc>
              </a:pPr>
              <a:r>
                <a:rPr lang="en-US" sz="1100" dirty="0"/>
                <a:t>Airports</a:t>
              </a:r>
            </a:p>
          </p:txBody>
        </p:sp>
        <p:sp>
          <p:nvSpPr>
            <p:cNvPr id="84" name="Oval 83">
              <a:extLst>
                <a:ext uri="{FF2B5EF4-FFF2-40B4-BE49-F238E27FC236}">
                  <a16:creationId xmlns:a16="http://schemas.microsoft.com/office/drawing/2014/main" id="{AAE548DA-9411-4BB9-BEAF-9186AB746888}"/>
                </a:ext>
              </a:extLst>
            </p:cNvPr>
            <p:cNvSpPr/>
            <p:nvPr/>
          </p:nvSpPr>
          <p:spPr>
            <a:xfrm rot="6323744">
              <a:off x="651109" y="179159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5" name="Group 84">
            <a:extLst>
              <a:ext uri="{FF2B5EF4-FFF2-40B4-BE49-F238E27FC236}">
                <a16:creationId xmlns:a16="http://schemas.microsoft.com/office/drawing/2014/main" id="{689B118F-9476-4B77-8F38-9838440766A1}"/>
              </a:ext>
            </a:extLst>
          </p:cNvPr>
          <p:cNvGrpSpPr/>
          <p:nvPr userDrawn="1"/>
        </p:nvGrpSpPr>
        <p:grpSpPr>
          <a:xfrm>
            <a:off x="7198627" y="3723264"/>
            <a:ext cx="1529294" cy="1529294"/>
            <a:chOff x="1565508" y="3723264"/>
            <a:chExt cx="1529294" cy="1529294"/>
          </a:xfrm>
        </p:grpSpPr>
        <p:sp>
          <p:nvSpPr>
            <p:cNvPr id="86" name="TextBox 85">
              <a:extLst>
                <a:ext uri="{FF2B5EF4-FFF2-40B4-BE49-F238E27FC236}">
                  <a16:creationId xmlns:a16="http://schemas.microsoft.com/office/drawing/2014/main" id="{68547052-50CA-4F09-8982-215C3AC7563C}"/>
                </a:ext>
              </a:extLst>
            </p:cNvPr>
            <p:cNvSpPr txBox="1"/>
            <p:nvPr/>
          </p:nvSpPr>
          <p:spPr>
            <a:xfrm>
              <a:off x="1676503" y="4749603"/>
              <a:ext cx="1329216" cy="233397"/>
            </a:xfrm>
            <a:prstGeom prst="rect">
              <a:avLst/>
            </a:prstGeom>
            <a:noFill/>
          </p:spPr>
          <p:txBody>
            <a:bodyPr wrap="square" rtlCol="0" anchor="ctr">
              <a:spAutoFit/>
            </a:bodyPr>
            <a:lstStyle/>
            <a:p>
              <a:pPr algn="ctr">
                <a:lnSpc>
                  <a:spcPts val="1100"/>
                </a:lnSpc>
              </a:pPr>
              <a:r>
                <a:rPr lang="en-US" sz="1100" dirty="0"/>
                <a:t>Utilities</a:t>
              </a:r>
            </a:p>
          </p:txBody>
        </p:sp>
        <p:sp>
          <p:nvSpPr>
            <p:cNvPr id="87" name="Oval 86">
              <a:extLst>
                <a:ext uri="{FF2B5EF4-FFF2-40B4-BE49-F238E27FC236}">
                  <a16:creationId xmlns:a16="http://schemas.microsoft.com/office/drawing/2014/main" id="{AEAA5F77-3C59-4C6A-B2FD-0BFD062635CA}"/>
                </a:ext>
              </a:extLst>
            </p:cNvPr>
            <p:cNvSpPr/>
            <p:nvPr/>
          </p:nvSpPr>
          <p:spPr>
            <a:xfrm rot="6323744">
              <a:off x="156550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8" name="Group 87">
            <a:extLst>
              <a:ext uri="{FF2B5EF4-FFF2-40B4-BE49-F238E27FC236}">
                <a16:creationId xmlns:a16="http://schemas.microsoft.com/office/drawing/2014/main" id="{66A5CCE9-239A-456D-919E-429526FB2198}"/>
              </a:ext>
            </a:extLst>
          </p:cNvPr>
          <p:cNvGrpSpPr/>
          <p:nvPr userDrawn="1"/>
        </p:nvGrpSpPr>
        <p:grpSpPr>
          <a:xfrm>
            <a:off x="3318031" y="3723264"/>
            <a:ext cx="1529294" cy="1529294"/>
            <a:chOff x="3448223" y="3723264"/>
            <a:chExt cx="1529294" cy="1529294"/>
          </a:xfrm>
        </p:grpSpPr>
        <p:sp>
          <p:nvSpPr>
            <p:cNvPr id="89" name="TextBox 88">
              <a:extLst>
                <a:ext uri="{FF2B5EF4-FFF2-40B4-BE49-F238E27FC236}">
                  <a16:creationId xmlns:a16="http://schemas.microsoft.com/office/drawing/2014/main" id="{E758234A-FC05-4A1A-A3F0-8561A35A4110}"/>
                </a:ext>
              </a:extLst>
            </p:cNvPr>
            <p:cNvSpPr txBox="1"/>
            <p:nvPr/>
          </p:nvSpPr>
          <p:spPr>
            <a:xfrm>
              <a:off x="3573940" y="4679071"/>
              <a:ext cx="1329216" cy="374461"/>
            </a:xfrm>
            <a:prstGeom prst="rect">
              <a:avLst/>
            </a:prstGeom>
            <a:noFill/>
          </p:spPr>
          <p:txBody>
            <a:bodyPr wrap="square" rtlCol="0" anchor="ctr">
              <a:spAutoFit/>
            </a:bodyPr>
            <a:lstStyle/>
            <a:p>
              <a:pPr algn="ctr">
                <a:lnSpc>
                  <a:spcPts val="1100"/>
                </a:lnSpc>
              </a:pPr>
              <a:r>
                <a:rPr lang="en-US" sz="1100" dirty="0"/>
                <a:t>Retail &amp; Commercial</a:t>
              </a:r>
            </a:p>
          </p:txBody>
        </p:sp>
        <p:sp>
          <p:nvSpPr>
            <p:cNvPr id="90" name="Oval 89">
              <a:extLst>
                <a:ext uri="{FF2B5EF4-FFF2-40B4-BE49-F238E27FC236}">
                  <a16:creationId xmlns:a16="http://schemas.microsoft.com/office/drawing/2014/main" id="{6EDF12BD-277F-4935-A2D1-F28A33B2B31B}"/>
                </a:ext>
              </a:extLst>
            </p:cNvPr>
            <p:cNvSpPr/>
            <p:nvPr/>
          </p:nvSpPr>
          <p:spPr>
            <a:xfrm rot="6323744">
              <a:off x="344822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1" name="Group 90">
            <a:extLst>
              <a:ext uri="{FF2B5EF4-FFF2-40B4-BE49-F238E27FC236}">
                <a16:creationId xmlns:a16="http://schemas.microsoft.com/office/drawing/2014/main" id="{AAD0F922-95AB-420D-AEA4-8E0A431E2BC9}"/>
              </a:ext>
            </a:extLst>
          </p:cNvPr>
          <p:cNvGrpSpPr/>
          <p:nvPr userDrawn="1"/>
        </p:nvGrpSpPr>
        <p:grpSpPr>
          <a:xfrm>
            <a:off x="9843384" y="1790103"/>
            <a:ext cx="1529294" cy="1529294"/>
            <a:chOff x="5330938" y="3723264"/>
            <a:chExt cx="1529294" cy="1529294"/>
          </a:xfrm>
        </p:grpSpPr>
        <p:sp>
          <p:nvSpPr>
            <p:cNvPr id="92" name="TextBox 91">
              <a:extLst>
                <a:ext uri="{FF2B5EF4-FFF2-40B4-BE49-F238E27FC236}">
                  <a16:creationId xmlns:a16="http://schemas.microsoft.com/office/drawing/2014/main" id="{4F2DC46F-22E8-42D6-A5BE-4928623B4FD5}"/>
                </a:ext>
              </a:extLst>
            </p:cNvPr>
            <p:cNvSpPr txBox="1"/>
            <p:nvPr/>
          </p:nvSpPr>
          <p:spPr>
            <a:xfrm>
              <a:off x="5447345" y="4679071"/>
              <a:ext cx="1329216" cy="374461"/>
            </a:xfrm>
            <a:prstGeom prst="rect">
              <a:avLst/>
            </a:prstGeom>
            <a:noFill/>
          </p:spPr>
          <p:txBody>
            <a:bodyPr wrap="square" rtlCol="0" anchor="ctr">
              <a:spAutoFit/>
            </a:bodyPr>
            <a:lstStyle/>
            <a:p>
              <a:pPr algn="ctr">
                <a:lnSpc>
                  <a:spcPts val="1100"/>
                </a:lnSpc>
              </a:pPr>
              <a:r>
                <a:rPr lang="en-US" sz="1100" dirty="0"/>
                <a:t>Industrial &amp; Manufacturing</a:t>
              </a:r>
            </a:p>
          </p:txBody>
        </p:sp>
        <p:sp>
          <p:nvSpPr>
            <p:cNvPr id="93" name="Oval 92">
              <a:extLst>
                <a:ext uri="{FF2B5EF4-FFF2-40B4-BE49-F238E27FC236}">
                  <a16:creationId xmlns:a16="http://schemas.microsoft.com/office/drawing/2014/main" id="{1F327859-F669-4929-A0C8-3C1DDF9BA084}"/>
                </a:ext>
              </a:extLst>
            </p:cNvPr>
            <p:cNvSpPr/>
            <p:nvPr/>
          </p:nvSpPr>
          <p:spPr>
            <a:xfrm rot="6323744">
              <a:off x="5330938"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4" name="Group 93">
            <a:extLst>
              <a:ext uri="{FF2B5EF4-FFF2-40B4-BE49-F238E27FC236}">
                <a16:creationId xmlns:a16="http://schemas.microsoft.com/office/drawing/2014/main" id="{4C0C89F1-EC73-42C1-A07D-3FF5DC6C81D8}"/>
              </a:ext>
            </a:extLst>
          </p:cNvPr>
          <p:cNvGrpSpPr/>
          <p:nvPr userDrawn="1"/>
        </p:nvGrpSpPr>
        <p:grpSpPr>
          <a:xfrm>
            <a:off x="1377733" y="3723264"/>
            <a:ext cx="1529294" cy="1529294"/>
            <a:chOff x="7213653" y="3723264"/>
            <a:chExt cx="1529294" cy="1529294"/>
          </a:xfrm>
        </p:grpSpPr>
        <p:sp>
          <p:nvSpPr>
            <p:cNvPr id="95" name="TextBox 94">
              <a:extLst>
                <a:ext uri="{FF2B5EF4-FFF2-40B4-BE49-F238E27FC236}">
                  <a16:creationId xmlns:a16="http://schemas.microsoft.com/office/drawing/2014/main" id="{23C3A31F-C9B3-4A02-945B-E14D4911E109}"/>
                </a:ext>
              </a:extLst>
            </p:cNvPr>
            <p:cNvSpPr txBox="1"/>
            <p:nvPr/>
          </p:nvSpPr>
          <p:spPr>
            <a:xfrm>
              <a:off x="7315899" y="4679071"/>
              <a:ext cx="1329216" cy="374461"/>
            </a:xfrm>
            <a:prstGeom prst="rect">
              <a:avLst/>
            </a:prstGeom>
            <a:noFill/>
          </p:spPr>
          <p:txBody>
            <a:bodyPr wrap="square" rtlCol="0" anchor="ctr">
              <a:spAutoFit/>
            </a:bodyPr>
            <a:lstStyle/>
            <a:p>
              <a:pPr algn="ctr">
                <a:lnSpc>
                  <a:spcPts val="1100"/>
                </a:lnSpc>
              </a:pPr>
              <a:r>
                <a:rPr lang="en-US" sz="1100" dirty="0"/>
                <a:t>Public</a:t>
              </a:r>
              <a:br>
                <a:rPr lang="en-US" sz="1100" dirty="0"/>
              </a:br>
              <a:r>
                <a:rPr lang="en-US" sz="1100" dirty="0"/>
                <a:t>Housing</a:t>
              </a:r>
            </a:p>
          </p:txBody>
        </p:sp>
        <p:sp>
          <p:nvSpPr>
            <p:cNvPr id="96" name="Oval 95">
              <a:extLst>
                <a:ext uri="{FF2B5EF4-FFF2-40B4-BE49-F238E27FC236}">
                  <a16:creationId xmlns:a16="http://schemas.microsoft.com/office/drawing/2014/main" id="{F50CEB94-D14B-4E7C-A3ED-ECEF3C2500BD}"/>
                </a:ext>
              </a:extLst>
            </p:cNvPr>
            <p:cNvSpPr/>
            <p:nvPr/>
          </p:nvSpPr>
          <p:spPr>
            <a:xfrm rot="6323744">
              <a:off x="7213653"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7" name="Group 96">
            <a:extLst>
              <a:ext uri="{FF2B5EF4-FFF2-40B4-BE49-F238E27FC236}">
                <a16:creationId xmlns:a16="http://schemas.microsoft.com/office/drawing/2014/main" id="{C9D3375B-D63D-4522-8442-F46FC1C675CD}"/>
              </a:ext>
            </a:extLst>
          </p:cNvPr>
          <p:cNvGrpSpPr/>
          <p:nvPr userDrawn="1"/>
        </p:nvGrpSpPr>
        <p:grpSpPr>
          <a:xfrm>
            <a:off x="9138924" y="3723264"/>
            <a:ext cx="1529294" cy="1529294"/>
            <a:chOff x="9096367" y="3723264"/>
            <a:chExt cx="1529294" cy="1529294"/>
          </a:xfrm>
        </p:grpSpPr>
        <p:sp>
          <p:nvSpPr>
            <p:cNvPr id="98" name="TextBox 97">
              <a:extLst>
                <a:ext uri="{FF2B5EF4-FFF2-40B4-BE49-F238E27FC236}">
                  <a16:creationId xmlns:a16="http://schemas.microsoft.com/office/drawing/2014/main" id="{95AD59CE-7E1C-47A5-9E4F-40F6927DEEE6}"/>
                </a:ext>
              </a:extLst>
            </p:cNvPr>
            <p:cNvSpPr txBox="1"/>
            <p:nvPr/>
          </p:nvSpPr>
          <p:spPr>
            <a:xfrm>
              <a:off x="9200456" y="4679071"/>
              <a:ext cx="1329216" cy="374461"/>
            </a:xfrm>
            <a:prstGeom prst="rect">
              <a:avLst/>
            </a:prstGeom>
            <a:noFill/>
          </p:spPr>
          <p:txBody>
            <a:bodyPr wrap="square" rtlCol="0" anchor="ctr">
              <a:spAutoFit/>
            </a:bodyPr>
            <a:lstStyle/>
            <a:p>
              <a:pPr algn="ctr">
                <a:lnSpc>
                  <a:spcPts val="1100"/>
                </a:lnSpc>
              </a:pPr>
              <a:r>
                <a:rPr lang="en-US" sz="1100" dirty="0"/>
                <a:t>Water</a:t>
              </a:r>
              <a:br>
                <a:rPr lang="en-US" sz="1100" dirty="0"/>
              </a:br>
              <a:r>
                <a:rPr lang="en-US" sz="1100" dirty="0"/>
                <a:t>Utilities</a:t>
              </a:r>
            </a:p>
          </p:txBody>
        </p:sp>
        <p:sp>
          <p:nvSpPr>
            <p:cNvPr id="99" name="Oval 98">
              <a:extLst>
                <a:ext uri="{FF2B5EF4-FFF2-40B4-BE49-F238E27FC236}">
                  <a16:creationId xmlns:a16="http://schemas.microsoft.com/office/drawing/2014/main" id="{8BCE699D-3D31-4A68-89D4-3AFDA9821F36}"/>
                </a:ext>
              </a:extLst>
            </p:cNvPr>
            <p:cNvSpPr/>
            <p:nvPr/>
          </p:nvSpPr>
          <p:spPr>
            <a:xfrm rot="6323744">
              <a:off x="9096367" y="3723264"/>
              <a:ext cx="1529294" cy="152929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00" name="Picture 99" descr="A picture containing clock&#10;&#10;Description automatically generated">
            <a:extLst>
              <a:ext uri="{FF2B5EF4-FFF2-40B4-BE49-F238E27FC236}">
                <a16:creationId xmlns:a16="http://schemas.microsoft.com/office/drawing/2014/main" id="{0EB947B5-EBB2-491C-815A-D6547A986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27042" y="3889748"/>
            <a:ext cx="820929" cy="820929"/>
          </a:xfrm>
          <a:prstGeom prst="rect">
            <a:avLst/>
          </a:prstGeom>
        </p:spPr>
      </p:pic>
      <p:pic>
        <p:nvPicPr>
          <p:cNvPr id="101" name="Picture 100" descr="A close up of a sign&#10;&#10;Description automatically generated">
            <a:extLst>
              <a:ext uri="{FF2B5EF4-FFF2-40B4-BE49-F238E27FC236}">
                <a16:creationId xmlns:a16="http://schemas.microsoft.com/office/drawing/2014/main" id="{1EA43890-3811-4C6F-B586-C6C477300A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94729" y="3907062"/>
            <a:ext cx="775898" cy="775898"/>
          </a:xfrm>
          <a:prstGeom prst="rect">
            <a:avLst/>
          </a:prstGeom>
        </p:spPr>
      </p:pic>
      <p:pic>
        <p:nvPicPr>
          <p:cNvPr id="102" name="Picture 101" descr="A picture containing building, sign, table, fence&#10;&#10;Description automatically generated">
            <a:extLst>
              <a:ext uri="{FF2B5EF4-FFF2-40B4-BE49-F238E27FC236}">
                <a16:creationId xmlns:a16="http://schemas.microsoft.com/office/drawing/2014/main" id="{F09B4B64-D8D3-4D50-9A2A-E3C13483A0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47002" y="1917666"/>
            <a:ext cx="828906" cy="828244"/>
          </a:xfrm>
          <a:prstGeom prst="rect">
            <a:avLst/>
          </a:prstGeom>
        </p:spPr>
      </p:pic>
      <p:pic>
        <p:nvPicPr>
          <p:cNvPr id="103" name="Picture 102" descr="A picture containing shirt, drawing&#10;&#10;Description automatically generated">
            <a:extLst>
              <a:ext uri="{FF2B5EF4-FFF2-40B4-BE49-F238E27FC236}">
                <a16:creationId xmlns:a16="http://schemas.microsoft.com/office/drawing/2014/main" id="{3A122091-3B72-4283-99B5-DFCD2001F8B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91589" y="1891163"/>
            <a:ext cx="889960" cy="890672"/>
          </a:xfrm>
          <a:prstGeom prst="rect">
            <a:avLst/>
          </a:prstGeom>
        </p:spPr>
      </p:pic>
      <p:pic>
        <p:nvPicPr>
          <p:cNvPr id="104" name="Picture 103" descr="A picture containing table&#10;&#10;Description automatically generated">
            <a:extLst>
              <a:ext uri="{FF2B5EF4-FFF2-40B4-BE49-F238E27FC236}">
                <a16:creationId xmlns:a16="http://schemas.microsoft.com/office/drawing/2014/main" id="{E2677784-56C3-4958-AE58-A777BAC7F76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499990" y="1808147"/>
            <a:ext cx="992977" cy="992183"/>
          </a:xfrm>
          <a:prstGeom prst="rect">
            <a:avLst/>
          </a:prstGeom>
        </p:spPr>
      </p:pic>
      <p:pic>
        <p:nvPicPr>
          <p:cNvPr id="105" name="Picture 104" descr="A close up of a sign&#10;&#10;Description automatically generated">
            <a:extLst>
              <a:ext uri="{FF2B5EF4-FFF2-40B4-BE49-F238E27FC236}">
                <a16:creationId xmlns:a16="http://schemas.microsoft.com/office/drawing/2014/main" id="{A38DF71F-E973-4E59-B9B3-4A9978339A9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36691" y="1944609"/>
            <a:ext cx="822145" cy="822145"/>
          </a:xfrm>
          <a:prstGeom prst="rect">
            <a:avLst/>
          </a:prstGeom>
        </p:spPr>
      </p:pic>
      <p:pic>
        <p:nvPicPr>
          <p:cNvPr id="106" name="Picture 105" descr="A close up of a sign&#10;&#10;Description automatically generated">
            <a:extLst>
              <a:ext uri="{FF2B5EF4-FFF2-40B4-BE49-F238E27FC236}">
                <a16:creationId xmlns:a16="http://schemas.microsoft.com/office/drawing/2014/main" id="{76F992F1-F31F-47A3-8569-74C8B1CE546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54447" y="1926229"/>
            <a:ext cx="903507" cy="90423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79496C-203D-4E66-8303-7E81A171DEA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37303" y="1834717"/>
            <a:ext cx="946869" cy="946869"/>
          </a:xfrm>
          <a:prstGeom prst="rect">
            <a:avLst/>
          </a:prstGeom>
        </p:spPr>
      </p:pic>
      <p:pic>
        <p:nvPicPr>
          <p:cNvPr id="108" name="Picture 107" descr="A close up of a sign&#10;&#10;Description automatically generated">
            <a:extLst>
              <a:ext uri="{FF2B5EF4-FFF2-40B4-BE49-F238E27FC236}">
                <a16:creationId xmlns:a16="http://schemas.microsoft.com/office/drawing/2014/main" id="{F89A208C-2785-49ED-8CD7-44539B51F45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43334" y="3885082"/>
            <a:ext cx="1039880" cy="1039880"/>
          </a:xfrm>
          <a:prstGeom prst="rect">
            <a:avLst/>
          </a:prstGeom>
        </p:spPr>
      </p:pic>
      <p:pic>
        <p:nvPicPr>
          <p:cNvPr id="109" name="Picture 108" descr="A close up of a sign&#10;&#10;Description automatically generated">
            <a:extLst>
              <a:ext uri="{FF2B5EF4-FFF2-40B4-BE49-F238E27FC236}">
                <a16:creationId xmlns:a16="http://schemas.microsoft.com/office/drawing/2014/main" id="{A1D53055-684A-4504-91DA-053B9A726F6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flipH="1">
            <a:off x="9454855" y="3760809"/>
            <a:ext cx="897432" cy="897432"/>
          </a:xfrm>
          <a:prstGeom prst="rect">
            <a:avLst/>
          </a:prstGeom>
        </p:spPr>
      </p:pic>
      <p:pic>
        <p:nvPicPr>
          <p:cNvPr id="110" name="Picture 109" descr="A close up of a sign&#10;&#10;Description automatically generated">
            <a:extLst>
              <a:ext uri="{FF2B5EF4-FFF2-40B4-BE49-F238E27FC236}">
                <a16:creationId xmlns:a16="http://schemas.microsoft.com/office/drawing/2014/main" id="{32D8E6C4-EDF2-45DF-A6EF-1D28A5A0FDE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690502" y="3852604"/>
            <a:ext cx="903755" cy="903755"/>
          </a:xfrm>
          <a:prstGeom prst="rect">
            <a:avLst/>
          </a:prstGeom>
        </p:spPr>
      </p:pic>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Industries We Serve</a:t>
            </a:r>
          </a:p>
        </p:txBody>
      </p:sp>
    </p:spTree>
    <p:extLst>
      <p:ext uri="{BB962C8B-B14F-4D97-AF65-F5344CB8AC3E}">
        <p14:creationId xmlns:p14="http://schemas.microsoft.com/office/powerpoint/2010/main" val="17112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MRC-CustHighligh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4BF5DC-3926-2143-B916-E1C231EF4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2" y="-5400"/>
            <a:ext cx="12179300" cy="6858000"/>
          </a:xfrm>
          <a:prstGeom prst="rect">
            <a:avLst/>
          </a:prstGeom>
          <a:ln>
            <a:noFill/>
          </a:ln>
          <a:effectLst/>
        </p:spPr>
      </p:pic>
      <p:sp>
        <p:nvSpPr>
          <p:cNvPr id="21" name="Triangle 2">
            <a:extLst>
              <a:ext uri="{FF2B5EF4-FFF2-40B4-BE49-F238E27FC236}">
                <a16:creationId xmlns:a16="http://schemas.microsoft.com/office/drawing/2014/main" id="{C2EDB0B5-8390-DA4C-9BBC-BF6115507773}"/>
              </a:ext>
            </a:extLst>
          </p:cNvPr>
          <p:cNvSpPr/>
          <p:nvPr userDrawn="1"/>
        </p:nvSpPr>
        <p:spPr>
          <a:xfrm>
            <a:off x="4980258" y="6194291"/>
            <a:ext cx="1371760" cy="658309"/>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71760 w 7199640"/>
              <a:gd name="connsiteY0" fmla="*/ 658309 h 660124"/>
              <a:gd name="connsiteX1" fmla="*/ 0 w 7199640"/>
              <a:gd name="connsiteY1" fmla="*/ 0 h 660124"/>
              <a:gd name="connsiteX2" fmla="*/ 7199640 w 7199640"/>
              <a:gd name="connsiteY2" fmla="*/ 660124 h 660124"/>
              <a:gd name="connsiteX3" fmla="*/ 1371760 w 7199640"/>
              <a:gd name="connsiteY3" fmla="*/ 658309 h 660124"/>
              <a:gd name="connsiteX0" fmla="*/ 1371760 w 7199640"/>
              <a:gd name="connsiteY0" fmla="*/ 658309 h 667296"/>
              <a:gd name="connsiteX1" fmla="*/ 0 w 7199640"/>
              <a:gd name="connsiteY1" fmla="*/ 0 h 667296"/>
              <a:gd name="connsiteX2" fmla="*/ 7199640 w 7199640"/>
              <a:gd name="connsiteY2" fmla="*/ 667296 h 667296"/>
              <a:gd name="connsiteX3" fmla="*/ 1371760 w 7199640"/>
              <a:gd name="connsiteY3" fmla="*/ 658309 h 667296"/>
              <a:gd name="connsiteX0" fmla="*/ 1371760 w 1371760"/>
              <a:gd name="connsiteY0" fmla="*/ 658309 h 658309"/>
              <a:gd name="connsiteX1" fmla="*/ 0 w 1371760"/>
              <a:gd name="connsiteY1" fmla="*/ 0 h 658309"/>
              <a:gd name="connsiteX2" fmla="*/ 1371760 w 1371760"/>
              <a:gd name="connsiteY2" fmla="*/ 658309 h 658309"/>
            </a:gdLst>
            <a:ahLst/>
            <a:cxnLst>
              <a:cxn ang="0">
                <a:pos x="connsiteX0" y="connsiteY0"/>
              </a:cxn>
              <a:cxn ang="0">
                <a:pos x="connsiteX1" y="connsiteY1"/>
              </a:cxn>
              <a:cxn ang="0">
                <a:pos x="connsiteX2" y="connsiteY2"/>
              </a:cxn>
            </a:cxnLst>
            <a:rect l="l" t="t" r="r" b="b"/>
            <a:pathLst>
              <a:path w="1371760" h="658309">
                <a:moveTo>
                  <a:pt x="1371760" y="658309"/>
                </a:moveTo>
                <a:lnTo>
                  <a:pt x="0" y="0"/>
                </a:lnTo>
                <a:lnTo>
                  <a:pt x="1371760" y="658309"/>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5" name="Rectangle 14">
            <a:extLst>
              <a:ext uri="{FF2B5EF4-FFF2-40B4-BE49-F238E27FC236}">
                <a16:creationId xmlns:a16="http://schemas.microsoft.com/office/drawing/2014/main" id="{4212872C-70F0-4FC5-BBC9-2C5154F7D805}"/>
              </a:ext>
            </a:extLst>
          </p:cNvPr>
          <p:cNvSpPr/>
          <p:nvPr userDrawn="1"/>
        </p:nvSpPr>
        <p:spPr>
          <a:xfrm>
            <a:off x="2880097" y="2535623"/>
            <a:ext cx="120226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MSP Airport, MN </a:t>
            </a:r>
          </a:p>
        </p:txBody>
      </p:sp>
      <p:cxnSp>
        <p:nvCxnSpPr>
          <p:cNvPr id="16" name="Straight Connector 15">
            <a:extLst>
              <a:ext uri="{FF2B5EF4-FFF2-40B4-BE49-F238E27FC236}">
                <a16:creationId xmlns:a16="http://schemas.microsoft.com/office/drawing/2014/main" id="{5C06EF01-F054-4948-B90E-329E966ACAB8}"/>
              </a:ext>
            </a:extLst>
          </p:cNvPr>
          <p:cNvCxnSpPr>
            <a:cxnSpLocks/>
          </p:cNvCxnSpPr>
          <p:nvPr userDrawn="1"/>
        </p:nvCxnSpPr>
        <p:spPr>
          <a:xfrm>
            <a:off x="4082363" y="2630396"/>
            <a:ext cx="1185334" cy="5071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2D88DE45-56F3-4AEA-BB0C-CA2EF7F13F41}"/>
              </a:ext>
            </a:extLst>
          </p:cNvPr>
          <p:cNvSpPr/>
          <p:nvPr userDrawn="1"/>
        </p:nvSpPr>
        <p:spPr>
          <a:xfrm>
            <a:off x="4336080" y="2846837"/>
            <a:ext cx="121920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Chicago, IL </a:t>
            </a:r>
          </a:p>
        </p:txBody>
      </p:sp>
      <p:cxnSp>
        <p:nvCxnSpPr>
          <p:cNvPr id="19" name="Straight Connector 18">
            <a:extLst>
              <a:ext uri="{FF2B5EF4-FFF2-40B4-BE49-F238E27FC236}">
                <a16:creationId xmlns:a16="http://schemas.microsoft.com/office/drawing/2014/main" id="{92F2ED56-B1B8-4B92-80A6-F303B1CDAD31}"/>
              </a:ext>
            </a:extLst>
          </p:cNvPr>
          <p:cNvCxnSpPr>
            <a:cxnSpLocks/>
          </p:cNvCxnSpPr>
          <p:nvPr userDrawn="1"/>
        </p:nvCxnSpPr>
        <p:spPr>
          <a:xfrm>
            <a:off x="5555280" y="3047706"/>
            <a:ext cx="406684" cy="217983"/>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B0A3613-D6DF-4F4B-B00B-BCCD8D2F6A07}"/>
              </a:ext>
            </a:extLst>
          </p:cNvPr>
          <p:cNvSpPr/>
          <p:nvPr userDrawn="1"/>
        </p:nvSpPr>
        <p:spPr>
          <a:xfrm>
            <a:off x="3642098" y="3209037"/>
            <a:ext cx="130951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Village of DePue, IL </a:t>
            </a:r>
          </a:p>
        </p:txBody>
      </p:sp>
      <p:cxnSp>
        <p:nvCxnSpPr>
          <p:cNvPr id="22" name="Straight Connector 21">
            <a:extLst>
              <a:ext uri="{FF2B5EF4-FFF2-40B4-BE49-F238E27FC236}">
                <a16:creationId xmlns:a16="http://schemas.microsoft.com/office/drawing/2014/main" id="{0ED8F7AC-5FDB-4B83-99F5-B28755812F18}"/>
              </a:ext>
            </a:extLst>
          </p:cNvPr>
          <p:cNvCxnSpPr>
            <a:cxnSpLocks/>
            <a:stCxn id="20" idx="3"/>
          </p:cNvCxnSpPr>
          <p:nvPr userDrawn="1"/>
        </p:nvCxnSpPr>
        <p:spPr>
          <a:xfrm>
            <a:off x="4951609" y="3310637"/>
            <a:ext cx="815795" cy="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3B0603B-42D9-40C4-A922-98CE2E207ECB}"/>
              </a:ext>
            </a:extLst>
          </p:cNvPr>
          <p:cNvSpPr/>
          <p:nvPr userDrawn="1"/>
        </p:nvSpPr>
        <p:spPr>
          <a:xfrm>
            <a:off x="4148013" y="3590847"/>
            <a:ext cx="1392476"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Hamilton County, OH </a:t>
            </a:r>
          </a:p>
        </p:txBody>
      </p:sp>
      <p:cxnSp>
        <p:nvCxnSpPr>
          <p:cNvPr id="24" name="Straight Connector 23">
            <a:extLst>
              <a:ext uri="{FF2B5EF4-FFF2-40B4-BE49-F238E27FC236}">
                <a16:creationId xmlns:a16="http://schemas.microsoft.com/office/drawing/2014/main" id="{EEE742E5-8191-42D7-B549-D6DDEDE21E27}"/>
              </a:ext>
            </a:extLst>
          </p:cNvPr>
          <p:cNvCxnSpPr>
            <a:cxnSpLocks/>
          </p:cNvCxnSpPr>
          <p:nvPr userDrawn="1"/>
        </p:nvCxnSpPr>
        <p:spPr>
          <a:xfrm flipV="1">
            <a:off x="5537907" y="3682430"/>
            <a:ext cx="871986" cy="818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237180C-509E-4F5D-886B-26AC320527DC}"/>
              </a:ext>
            </a:extLst>
          </p:cNvPr>
          <p:cNvSpPr/>
          <p:nvPr userDrawn="1"/>
        </p:nvSpPr>
        <p:spPr>
          <a:xfrm>
            <a:off x="5653327" y="3879505"/>
            <a:ext cx="1401199"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 Army Fort Detrick</a:t>
            </a:r>
          </a:p>
        </p:txBody>
      </p:sp>
      <p:cxnSp>
        <p:nvCxnSpPr>
          <p:cNvPr id="26" name="Straight Connector 25">
            <a:extLst>
              <a:ext uri="{FF2B5EF4-FFF2-40B4-BE49-F238E27FC236}">
                <a16:creationId xmlns:a16="http://schemas.microsoft.com/office/drawing/2014/main" id="{274CE873-E657-4FD9-B721-EE47469925EF}"/>
              </a:ext>
            </a:extLst>
          </p:cNvPr>
          <p:cNvCxnSpPr>
            <a:cxnSpLocks/>
          </p:cNvCxnSpPr>
          <p:nvPr userDrawn="1"/>
        </p:nvCxnSpPr>
        <p:spPr>
          <a:xfrm flipV="1">
            <a:off x="7037392" y="3627187"/>
            <a:ext cx="225431" cy="26745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28341C5-9413-4BED-AB93-4D90022F996E}"/>
              </a:ext>
            </a:extLst>
          </p:cNvPr>
          <p:cNvSpPr/>
          <p:nvPr userDrawn="1"/>
        </p:nvSpPr>
        <p:spPr>
          <a:xfrm>
            <a:off x="2051922" y="3107014"/>
            <a:ext cx="1084996" cy="40281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Sutter Health  Santa Rosa</a:t>
            </a:r>
          </a:p>
        </p:txBody>
      </p:sp>
      <p:cxnSp>
        <p:nvCxnSpPr>
          <p:cNvPr id="28" name="Straight Connector 27">
            <a:extLst>
              <a:ext uri="{FF2B5EF4-FFF2-40B4-BE49-F238E27FC236}">
                <a16:creationId xmlns:a16="http://schemas.microsoft.com/office/drawing/2014/main" id="{841A2BE3-02AF-4C74-912E-6BDB455BC736}"/>
              </a:ext>
            </a:extLst>
          </p:cNvPr>
          <p:cNvCxnSpPr>
            <a:cxnSpLocks/>
            <a:stCxn id="27" idx="1"/>
          </p:cNvCxnSpPr>
          <p:nvPr userDrawn="1"/>
        </p:nvCxnSpPr>
        <p:spPr>
          <a:xfrm flipH="1">
            <a:off x="1455032" y="3308421"/>
            <a:ext cx="596890" cy="32018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0650BD7C-89EC-4A31-BC82-6E5F353628EA}"/>
              </a:ext>
            </a:extLst>
          </p:cNvPr>
          <p:cNvSpPr/>
          <p:nvPr userDrawn="1"/>
        </p:nvSpPr>
        <p:spPr>
          <a:xfrm>
            <a:off x="1379711" y="3894641"/>
            <a:ext cx="1334533" cy="35145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Phoenix 91</a:t>
            </a:r>
            <a:r>
              <a:rPr lang="en-US" sz="1000" baseline="30000" dirty="0"/>
              <a:t>st</a:t>
            </a:r>
            <a:r>
              <a:rPr lang="en-US" sz="1000" dirty="0"/>
              <a:t> Ave WWTP RNG</a:t>
            </a:r>
          </a:p>
        </p:txBody>
      </p:sp>
      <p:cxnSp>
        <p:nvCxnSpPr>
          <p:cNvPr id="30" name="Straight Connector 29">
            <a:extLst>
              <a:ext uri="{FF2B5EF4-FFF2-40B4-BE49-F238E27FC236}">
                <a16:creationId xmlns:a16="http://schemas.microsoft.com/office/drawing/2014/main" id="{5AB65D77-4D6F-453A-B3ED-160CB546207E}"/>
              </a:ext>
            </a:extLst>
          </p:cNvPr>
          <p:cNvCxnSpPr>
            <a:cxnSpLocks/>
            <a:stCxn id="29" idx="2"/>
          </p:cNvCxnSpPr>
          <p:nvPr userDrawn="1"/>
        </p:nvCxnSpPr>
        <p:spPr>
          <a:xfrm>
            <a:off x="2046978" y="4246094"/>
            <a:ext cx="766502" cy="30906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7BD53B1C-F5D7-4013-BE7D-1C71CF588296}"/>
              </a:ext>
            </a:extLst>
          </p:cNvPr>
          <p:cNvSpPr/>
          <p:nvPr userDrawn="1"/>
        </p:nvSpPr>
        <p:spPr>
          <a:xfrm>
            <a:off x="3272304" y="4094337"/>
            <a:ext cx="1387670"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Phoenix, AZ</a:t>
            </a:r>
          </a:p>
        </p:txBody>
      </p:sp>
      <p:cxnSp>
        <p:nvCxnSpPr>
          <p:cNvPr id="32" name="Straight Connector 31">
            <a:extLst>
              <a:ext uri="{FF2B5EF4-FFF2-40B4-BE49-F238E27FC236}">
                <a16:creationId xmlns:a16="http://schemas.microsoft.com/office/drawing/2014/main" id="{6F607E67-A6B4-41E6-990B-8AA2E7BFEFF7}"/>
              </a:ext>
            </a:extLst>
          </p:cNvPr>
          <p:cNvCxnSpPr>
            <a:cxnSpLocks/>
            <a:stCxn id="31" idx="1"/>
          </p:cNvCxnSpPr>
          <p:nvPr userDrawn="1"/>
        </p:nvCxnSpPr>
        <p:spPr>
          <a:xfrm flipH="1">
            <a:off x="2880098" y="4195937"/>
            <a:ext cx="392206" cy="31814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DED0C4C8-2A66-41CA-A297-1AA0D1BC87AA}"/>
              </a:ext>
            </a:extLst>
          </p:cNvPr>
          <p:cNvSpPr/>
          <p:nvPr userDrawn="1"/>
        </p:nvSpPr>
        <p:spPr>
          <a:xfrm>
            <a:off x="4564381" y="1968210"/>
            <a:ext cx="1606428" cy="34538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London District Catholic School Board, ON</a:t>
            </a:r>
          </a:p>
        </p:txBody>
      </p:sp>
      <p:sp>
        <p:nvSpPr>
          <p:cNvPr id="34" name="Rectangle 33">
            <a:extLst>
              <a:ext uri="{FF2B5EF4-FFF2-40B4-BE49-F238E27FC236}">
                <a16:creationId xmlns:a16="http://schemas.microsoft.com/office/drawing/2014/main" id="{6A34DBFE-609E-4358-B427-845812705ADB}"/>
              </a:ext>
            </a:extLst>
          </p:cNvPr>
          <p:cNvSpPr/>
          <p:nvPr userDrawn="1"/>
        </p:nvSpPr>
        <p:spPr>
          <a:xfrm>
            <a:off x="6546105" y="2091896"/>
            <a:ext cx="1091976" cy="373767"/>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Ontario IESO Battery Storage</a:t>
            </a:r>
          </a:p>
        </p:txBody>
      </p:sp>
      <p:cxnSp>
        <p:nvCxnSpPr>
          <p:cNvPr id="35" name="Straight Connector 34">
            <a:extLst>
              <a:ext uri="{FF2B5EF4-FFF2-40B4-BE49-F238E27FC236}">
                <a16:creationId xmlns:a16="http://schemas.microsoft.com/office/drawing/2014/main" id="{7072FC7C-603E-4424-A402-4AE13CE8C591}"/>
              </a:ext>
            </a:extLst>
          </p:cNvPr>
          <p:cNvCxnSpPr>
            <a:cxnSpLocks/>
            <a:stCxn id="34" idx="2"/>
          </p:cNvCxnSpPr>
          <p:nvPr userDrawn="1"/>
        </p:nvCxnSpPr>
        <p:spPr>
          <a:xfrm flipH="1">
            <a:off x="7037393" y="2465663"/>
            <a:ext cx="54700" cy="414697"/>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1A80E3C8-E571-425D-A788-80493C5219F7}"/>
              </a:ext>
            </a:extLst>
          </p:cNvPr>
          <p:cNvSpPr/>
          <p:nvPr userDrawn="1"/>
        </p:nvSpPr>
        <p:spPr>
          <a:xfrm>
            <a:off x="6165163" y="3129418"/>
            <a:ext cx="142815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Town of Wayland, MA</a:t>
            </a:r>
          </a:p>
        </p:txBody>
      </p:sp>
      <p:cxnSp>
        <p:nvCxnSpPr>
          <p:cNvPr id="37" name="Straight Connector 36">
            <a:extLst>
              <a:ext uri="{FF2B5EF4-FFF2-40B4-BE49-F238E27FC236}">
                <a16:creationId xmlns:a16="http://schemas.microsoft.com/office/drawing/2014/main" id="{086E7D12-EA63-4409-8FC5-845AA08D6799}"/>
              </a:ext>
            </a:extLst>
          </p:cNvPr>
          <p:cNvCxnSpPr>
            <a:cxnSpLocks/>
          </p:cNvCxnSpPr>
          <p:nvPr userDrawn="1"/>
        </p:nvCxnSpPr>
        <p:spPr>
          <a:xfrm flipV="1">
            <a:off x="7588811" y="3079710"/>
            <a:ext cx="376930" cy="572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A2B314B8-2AED-4989-A243-5F6BB08D34AA}"/>
              </a:ext>
            </a:extLst>
          </p:cNvPr>
          <p:cNvSpPr/>
          <p:nvPr userDrawn="1"/>
        </p:nvSpPr>
        <p:spPr>
          <a:xfrm>
            <a:off x="7354422" y="2619789"/>
            <a:ext cx="1254413" cy="33436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New Bedford Housing Authority</a:t>
            </a:r>
          </a:p>
        </p:txBody>
      </p:sp>
      <p:sp>
        <p:nvSpPr>
          <p:cNvPr id="39" name="Rectangle 38">
            <a:extLst>
              <a:ext uri="{FF2B5EF4-FFF2-40B4-BE49-F238E27FC236}">
                <a16:creationId xmlns:a16="http://schemas.microsoft.com/office/drawing/2014/main" id="{7428CB15-0085-4302-B848-F0E716072A29}"/>
              </a:ext>
            </a:extLst>
          </p:cNvPr>
          <p:cNvSpPr/>
          <p:nvPr userDrawn="1"/>
        </p:nvSpPr>
        <p:spPr>
          <a:xfrm>
            <a:off x="7902200" y="3421155"/>
            <a:ext cx="887843"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USPS, NYC</a:t>
            </a:r>
          </a:p>
        </p:txBody>
      </p:sp>
      <p:cxnSp>
        <p:nvCxnSpPr>
          <p:cNvPr id="40" name="Straight Connector 39">
            <a:extLst>
              <a:ext uri="{FF2B5EF4-FFF2-40B4-BE49-F238E27FC236}">
                <a16:creationId xmlns:a16="http://schemas.microsoft.com/office/drawing/2014/main" id="{32C52657-46F2-43CD-8F65-56795849563E}"/>
              </a:ext>
            </a:extLst>
          </p:cNvPr>
          <p:cNvCxnSpPr>
            <a:cxnSpLocks/>
          </p:cNvCxnSpPr>
          <p:nvPr userDrawn="1"/>
        </p:nvCxnSpPr>
        <p:spPr>
          <a:xfrm flipH="1">
            <a:off x="8024709" y="2954155"/>
            <a:ext cx="580202" cy="26156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2C1C380-5864-4978-BF74-FEA1DCFCA3B7}"/>
              </a:ext>
            </a:extLst>
          </p:cNvPr>
          <p:cNvCxnSpPr>
            <a:cxnSpLocks/>
            <a:stCxn id="39" idx="1"/>
          </p:cNvCxnSpPr>
          <p:nvPr userDrawn="1"/>
        </p:nvCxnSpPr>
        <p:spPr>
          <a:xfrm flipH="1" flipV="1">
            <a:off x="7783879" y="3442111"/>
            <a:ext cx="118321" cy="8064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5314C8F9-FE05-4646-BE22-D9D7D6CF8F6C}"/>
              </a:ext>
            </a:extLst>
          </p:cNvPr>
          <p:cNvSpPr/>
          <p:nvPr userDrawn="1"/>
        </p:nvSpPr>
        <p:spPr>
          <a:xfrm>
            <a:off x="7086835" y="4147481"/>
            <a:ext cx="127709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NASA Wallops, VA</a:t>
            </a:r>
          </a:p>
        </p:txBody>
      </p:sp>
      <p:cxnSp>
        <p:nvCxnSpPr>
          <p:cNvPr id="43" name="Straight Connector 42">
            <a:extLst>
              <a:ext uri="{FF2B5EF4-FFF2-40B4-BE49-F238E27FC236}">
                <a16:creationId xmlns:a16="http://schemas.microsoft.com/office/drawing/2014/main" id="{E2B57E72-E5F6-4E66-A1F8-15F70B685B57}"/>
              </a:ext>
            </a:extLst>
          </p:cNvPr>
          <p:cNvCxnSpPr>
            <a:cxnSpLocks/>
          </p:cNvCxnSpPr>
          <p:nvPr userDrawn="1"/>
        </p:nvCxnSpPr>
        <p:spPr>
          <a:xfrm flipV="1">
            <a:off x="7095205" y="3810673"/>
            <a:ext cx="371056" cy="33382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F385049-AD01-49E5-B289-79FD5D565561}"/>
              </a:ext>
            </a:extLst>
          </p:cNvPr>
          <p:cNvSpPr/>
          <p:nvPr userDrawn="1"/>
        </p:nvSpPr>
        <p:spPr>
          <a:xfrm>
            <a:off x="6851924" y="4931989"/>
            <a:ext cx="1277098" cy="387328"/>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 Medical University of South Carolina </a:t>
            </a:r>
          </a:p>
        </p:txBody>
      </p:sp>
      <p:cxnSp>
        <p:nvCxnSpPr>
          <p:cNvPr id="45" name="Straight Connector 44">
            <a:extLst>
              <a:ext uri="{FF2B5EF4-FFF2-40B4-BE49-F238E27FC236}">
                <a16:creationId xmlns:a16="http://schemas.microsoft.com/office/drawing/2014/main" id="{E4A0A66C-B08C-4210-AB7E-49FC25E86F91}"/>
              </a:ext>
            </a:extLst>
          </p:cNvPr>
          <p:cNvCxnSpPr>
            <a:cxnSpLocks/>
          </p:cNvCxnSpPr>
          <p:nvPr userDrawn="1"/>
        </p:nvCxnSpPr>
        <p:spPr>
          <a:xfrm flipH="1" flipV="1">
            <a:off x="6959145" y="4649300"/>
            <a:ext cx="1" cy="281869"/>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3BBDBC2-E8CB-4F7A-AD6A-DA02DECD558B}"/>
              </a:ext>
            </a:extLst>
          </p:cNvPr>
          <p:cNvSpPr/>
          <p:nvPr userDrawn="1"/>
        </p:nvSpPr>
        <p:spPr>
          <a:xfrm>
            <a:off x="4148013" y="4389779"/>
            <a:ext cx="1619391" cy="226633"/>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BMW Manufacturing, SC</a:t>
            </a:r>
          </a:p>
        </p:txBody>
      </p:sp>
      <p:cxnSp>
        <p:nvCxnSpPr>
          <p:cNvPr id="47" name="Straight Connector 46">
            <a:extLst>
              <a:ext uri="{FF2B5EF4-FFF2-40B4-BE49-F238E27FC236}">
                <a16:creationId xmlns:a16="http://schemas.microsoft.com/office/drawing/2014/main" id="{FEE63097-24A5-469F-9DC8-FA82F5ACD8E4}"/>
              </a:ext>
            </a:extLst>
          </p:cNvPr>
          <p:cNvCxnSpPr>
            <a:cxnSpLocks/>
            <a:stCxn id="46" idx="3"/>
          </p:cNvCxnSpPr>
          <p:nvPr userDrawn="1"/>
        </p:nvCxnSpPr>
        <p:spPr>
          <a:xfrm flipV="1">
            <a:off x="5767404" y="4375704"/>
            <a:ext cx="899951" cy="12739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4B97D426-CFC2-4C39-9B4A-B4A1468365F7}"/>
              </a:ext>
            </a:extLst>
          </p:cNvPr>
          <p:cNvSpPr/>
          <p:nvPr userDrawn="1"/>
        </p:nvSpPr>
        <p:spPr>
          <a:xfrm>
            <a:off x="4296853" y="4758706"/>
            <a:ext cx="1564354"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USMC Parris Island, SC</a:t>
            </a:r>
          </a:p>
        </p:txBody>
      </p:sp>
      <p:cxnSp>
        <p:nvCxnSpPr>
          <p:cNvPr id="49" name="Straight Connector 48">
            <a:extLst>
              <a:ext uri="{FF2B5EF4-FFF2-40B4-BE49-F238E27FC236}">
                <a16:creationId xmlns:a16="http://schemas.microsoft.com/office/drawing/2014/main" id="{0B001D3C-DCB8-40BB-91C8-9F962EE49BE8}"/>
              </a:ext>
            </a:extLst>
          </p:cNvPr>
          <p:cNvCxnSpPr>
            <a:cxnSpLocks/>
            <a:stCxn id="48" idx="3"/>
          </p:cNvCxnSpPr>
          <p:nvPr userDrawn="1"/>
        </p:nvCxnSpPr>
        <p:spPr>
          <a:xfrm flipV="1">
            <a:off x="5861207" y="4724796"/>
            <a:ext cx="952028" cy="13551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572BA6A4-E1C1-4CBE-9BFA-79435EE21614}"/>
              </a:ext>
            </a:extLst>
          </p:cNvPr>
          <p:cNvSpPr/>
          <p:nvPr userDrawn="1"/>
        </p:nvSpPr>
        <p:spPr>
          <a:xfrm>
            <a:off x="3055075" y="5001654"/>
            <a:ext cx="1173875" cy="387329"/>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Texas A&amp;M</a:t>
            </a:r>
            <a:br>
              <a:rPr lang="en-US" sz="1000" dirty="0"/>
            </a:br>
            <a:r>
              <a:rPr lang="en-US" sz="1000" dirty="0"/>
              <a:t>Corpus Christi</a:t>
            </a:r>
          </a:p>
        </p:txBody>
      </p:sp>
      <p:cxnSp>
        <p:nvCxnSpPr>
          <p:cNvPr id="51" name="Straight Connector 50">
            <a:extLst>
              <a:ext uri="{FF2B5EF4-FFF2-40B4-BE49-F238E27FC236}">
                <a16:creationId xmlns:a16="http://schemas.microsoft.com/office/drawing/2014/main" id="{69A36AA2-76C3-4A18-BCC6-E2B5FC49F837}"/>
              </a:ext>
            </a:extLst>
          </p:cNvPr>
          <p:cNvCxnSpPr>
            <a:cxnSpLocks/>
            <a:stCxn id="50" idx="3"/>
          </p:cNvCxnSpPr>
          <p:nvPr userDrawn="1"/>
        </p:nvCxnSpPr>
        <p:spPr>
          <a:xfrm>
            <a:off x="4228950" y="5195319"/>
            <a:ext cx="480438" cy="193665"/>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6EEC6DFB-F15C-4EFE-AD75-02BAC1F7C37C}"/>
              </a:ext>
            </a:extLst>
          </p:cNvPr>
          <p:cNvSpPr/>
          <p:nvPr userDrawn="1"/>
        </p:nvSpPr>
        <p:spPr>
          <a:xfrm>
            <a:off x="8686110" y="5279447"/>
            <a:ext cx="1016991"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Wexham Park Hospital, UK</a:t>
            </a:r>
          </a:p>
        </p:txBody>
      </p:sp>
      <p:cxnSp>
        <p:nvCxnSpPr>
          <p:cNvPr id="53" name="Straight Connector 52">
            <a:extLst>
              <a:ext uri="{FF2B5EF4-FFF2-40B4-BE49-F238E27FC236}">
                <a16:creationId xmlns:a16="http://schemas.microsoft.com/office/drawing/2014/main" id="{1F987C03-7EAF-42D9-BB2B-F18CE4077F0E}"/>
              </a:ext>
            </a:extLst>
          </p:cNvPr>
          <p:cNvCxnSpPr>
            <a:cxnSpLocks/>
          </p:cNvCxnSpPr>
          <p:nvPr userDrawn="1"/>
        </p:nvCxnSpPr>
        <p:spPr>
          <a:xfrm>
            <a:off x="6165163" y="2313596"/>
            <a:ext cx="575452" cy="74353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F1961AB-501F-4E1A-8C25-459C79047AA9}"/>
              </a:ext>
            </a:extLst>
          </p:cNvPr>
          <p:cNvSpPr/>
          <p:nvPr userDrawn="1"/>
        </p:nvSpPr>
        <p:spPr>
          <a:xfrm>
            <a:off x="609600" y="2839843"/>
            <a:ext cx="1251208"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McKinleyville, CA</a:t>
            </a:r>
          </a:p>
        </p:txBody>
      </p:sp>
      <p:cxnSp>
        <p:nvCxnSpPr>
          <p:cNvPr id="55" name="Straight Connector 54">
            <a:extLst>
              <a:ext uri="{FF2B5EF4-FFF2-40B4-BE49-F238E27FC236}">
                <a16:creationId xmlns:a16="http://schemas.microsoft.com/office/drawing/2014/main" id="{E4FF315C-DFB2-47F3-A275-7D00C0EE76BA}"/>
              </a:ext>
            </a:extLst>
          </p:cNvPr>
          <p:cNvCxnSpPr>
            <a:cxnSpLocks/>
          </p:cNvCxnSpPr>
          <p:nvPr userDrawn="1"/>
        </p:nvCxnSpPr>
        <p:spPr>
          <a:xfrm>
            <a:off x="1180717" y="3034353"/>
            <a:ext cx="129609" cy="232580"/>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83EAE416-0524-4DA6-958B-A3FFD14D7CCF}"/>
              </a:ext>
            </a:extLst>
          </p:cNvPr>
          <p:cNvSpPr/>
          <p:nvPr userDrawn="1"/>
        </p:nvSpPr>
        <p:spPr>
          <a:xfrm>
            <a:off x="644421" y="2217448"/>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City of Troutdale, OR</a:t>
            </a:r>
          </a:p>
        </p:txBody>
      </p:sp>
      <p:cxnSp>
        <p:nvCxnSpPr>
          <p:cNvPr id="57" name="Straight Connector 56">
            <a:extLst>
              <a:ext uri="{FF2B5EF4-FFF2-40B4-BE49-F238E27FC236}">
                <a16:creationId xmlns:a16="http://schemas.microsoft.com/office/drawing/2014/main" id="{2273BDFF-2529-4A19-B11C-5270AD5C608D}"/>
              </a:ext>
            </a:extLst>
          </p:cNvPr>
          <p:cNvCxnSpPr>
            <a:cxnSpLocks/>
            <a:stCxn id="56" idx="2"/>
          </p:cNvCxnSpPr>
          <p:nvPr userDrawn="1"/>
        </p:nvCxnSpPr>
        <p:spPr>
          <a:xfrm>
            <a:off x="1348172" y="2420648"/>
            <a:ext cx="166303" cy="304641"/>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C0AE6EE3-2B36-4ADB-B815-8AEC7B08B832}"/>
              </a:ext>
            </a:extLst>
          </p:cNvPr>
          <p:cNvSpPr/>
          <p:nvPr userDrawn="1"/>
        </p:nvSpPr>
        <p:spPr>
          <a:xfrm>
            <a:off x="2713697" y="1977725"/>
            <a:ext cx="1407501" cy="203200"/>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Spokane Airport, WA</a:t>
            </a:r>
          </a:p>
        </p:txBody>
      </p:sp>
      <p:cxnSp>
        <p:nvCxnSpPr>
          <p:cNvPr id="59" name="Straight Connector 58">
            <a:extLst>
              <a:ext uri="{FF2B5EF4-FFF2-40B4-BE49-F238E27FC236}">
                <a16:creationId xmlns:a16="http://schemas.microsoft.com/office/drawing/2014/main" id="{568B3BB6-3D60-4997-A88A-E0A05AB9DB5D}"/>
              </a:ext>
            </a:extLst>
          </p:cNvPr>
          <p:cNvCxnSpPr>
            <a:cxnSpLocks/>
            <a:stCxn id="58" idx="1"/>
          </p:cNvCxnSpPr>
          <p:nvPr userDrawn="1"/>
        </p:nvCxnSpPr>
        <p:spPr>
          <a:xfrm flipH="1">
            <a:off x="2434079" y="2079325"/>
            <a:ext cx="279618" cy="166996"/>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FC7E02C0-BE52-4BF9-A553-2ECEDCAFF6A7}"/>
              </a:ext>
            </a:extLst>
          </p:cNvPr>
          <p:cNvSpPr/>
          <p:nvPr userDrawn="1"/>
        </p:nvSpPr>
        <p:spPr>
          <a:xfrm>
            <a:off x="10670331" y="4085639"/>
            <a:ext cx="919487" cy="362776"/>
          </a:xfrm>
          <a:prstGeom prst="rect">
            <a:avLst/>
          </a:prstGeom>
          <a:solidFill>
            <a:srgbClr val="0065A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West Lothian Council, UK</a:t>
            </a:r>
          </a:p>
        </p:txBody>
      </p:sp>
      <p:cxnSp>
        <p:nvCxnSpPr>
          <p:cNvPr id="61" name="Straight Connector 60">
            <a:extLst>
              <a:ext uri="{FF2B5EF4-FFF2-40B4-BE49-F238E27FC236}">
                <a16:creationId xmlns:a16="http://schemas.microsoft.com/office/drawing/2014/main" id="{9B3E12F2-6275-456B-938D-18B0FFB47DAA}"/>
              </a:ext>
            </a:extLst>
          </p:cNvPr>
          <p:cNvCxnSpPr>
            <a:cxnSpLocks/>
          </p:cNvCxnSpPr>
          <p:nvPr userDrawn="1"/>
        </p:nvCxnSpPr>
        <p:spPr>
          <a:xfrm flipH="1">
            <a:off x="9961361" y="4237965"/>
            <a:ext cx="812316" cy="82334"/>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E935274-6AD1-4DDF-A853-FC9609148EA5}"/>
              </a:ext>
            </a:extLst>
          </p:cNvPr>
          <p:cNvCxnSpPr>
            <a:cxnSpLocks/>
            <a:stCxn id="52" idx="3"/>
          </p:cNvCxnSpPr>
          <p:nvPr userDrawn="1"/>
        </p:nvCxnSpPr>
        <p:spPr>
          <a:xfrm flipV="1">
            <a:off x="9703101" y="5292483"/>
            <a:ext cx="761283" cy="168352"/>
          </a:xfrm>
          <a:prstGeom prst="line">
            <a:avLst/>
          </a:prstGeom>
          <a:ln w="19050">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63" name="Title 1">
            <a:extLst>
              <a:ext uri="{FF2B5EF4-FFF2-40B4-BE49-F238E27FC236}">
                <a16:creationId xmlns:a16="http://schemas.microsoft.com/office/drawing/2014/main" id="{A2123AED-9818-43A7-8FCF-BF08F4FFB685}"/>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Experience Spans Markets &amp; Solutions</a:t>
            </a:r>
          </a:p>
        </p:txBody>
      </p:sp>
    </p:spTree>
    <p:extLst>
      <p:ext uri="{BB962C8B-B14F-4D97-AF65-F5344CB8AC3E}">
        <p14:creationId xmlns:p14="http://schemas.microsoft.com/office/powerpoint/2010/main" val="428270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MRC-AdvTechPortfolio">
    <p:spTree>
      <p:nvGrpSpPr>
        <p:cNvPr id="1" name=""/>
        <p:cNvGrpSpPr/>
        <p:nvPr/>
      </p:nvGrpSpPr>
      <p:grpSpPr>
        <a:xfrm>
          <a:off x="0" y="0"/>
          <a:ext cx="0" cy="0"/>
          <a:chOff x="0" y="0"/>
          <a:chExt cx="0" cy="0"/>
        </a:xfrm>
      </p:grpSpPr>
      <p:sp>
        <p:nvSpPr>
          <p:cNvPr id="45" name="Triangle 2">
            <a:extLst>
              <a:ext uri="{FF2B5EF4-FFF2-40B4-BE49-F238E27FC236}">
                <a16:creationId xmlns:a16="http://schemas.microsoft.com/office/drawing/2014/main" id="{256AC308-1D51-464E-B049-3B92434CAD3A}"/>
              </a:ext>
            </a:extLst>
          </p:cNvPr>
          <p:cNvSpPr/>
          <p:nvPr userDrawn="1"/>
        </p:nvSpPr>
        <p:spPr>
          <a:xfrm rot="5400000" flipH="1">
            <a:off x="1705678" y="4359676"/>
            <a:ext cx="3738628" cy="1293075"/>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15000">
                <a:schemeClr val="accent5"/>
              </a:gs>
              <a:gs pos="100000">
                <a:schemeClr val="accent6"/>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52" name="Group 51">
            <a:extLst>
              <a:ext uri="{FF2B5EF4-FFF2-40B4-BE49-F238E27FC236}">
                <a16:creationId xmlns:a16="http://schemas.microsoft.com/office/drawing/2014/main" id="{00F29661-1C60-4B66-A02D-09650E490994}"/>
              </a:ext>
            </a:extLst>
          </p:cNvPr>
          <p:cNvGrpSpPr/>
          <p:nvPr userDrawn="1"/>
        </p:nvGrpSpPr>
        <p:grpSpPr>
          <a:xfrm flipH="1" flipV="1">
            <a:off x="-108677" y="-10274"/>
            <a:ext cx="4855476" cy="6879232"/>
            <a:chOff x="5438776" y="12925"/>
            <a:chExt cx="6533835" cy="7004857"/>
          </a:xfrm>
        </p:grpSpPr>
        <p:sp>
          <p:nvSpPr>
            <p:cNvPr id="53" name="Rectangle 5">
              <a:extLst>
                <a:ext uri="{FF2B5EF4-FFF2-40B4-BE49-F238E27FC236}">
                  <a16:creationId xmlns:a16="http://schemas.microsoft.com/office/drawing/2014/main" id="{F9D72544-AD8C-4490-AD87-4B2DB6EDB4A4}"/>
                </a:ext>
              </a:extLst>
            </p:cNvPr>
            <p:cNvSpPr/>
            <p:nvPr/>
          </p:nvSpPr>
          <p:spPr>
            <a:xfrm>
              <a:off x="5438776" y="12925"/>
              <a:ext cx="6533835" cy="700485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24288 h 6931012"/>
                <a:gd name="connsiteX1" fmla="*/ 7616238 w 9511533"/>
                <a:gd name="connsiteY1" fmla="*/ 159 h 6931012"/>
                <a:gd name="connsiteX2" fmla="*/ 9511533 w 9511533"/>
                <a:gd name="connsiteY2" fmla="*/ 6910732 h 6931012"/>
                <a:gd name="connsiteX3" fmla="*/ 0 w 9511533"/>
                <a:gd name="connsiteY3" fmla="*/ 6931012 h 6931012"/>
                <a:gd name="connsiteX4" fmla="*/ 7884 w 9511533"/>
                <a:gd name="connsiteY4" fmla="*/ 24288 h 6931012"/>
                <a:gd name="connsiteX0" fmla="*/ 3028475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3028475 w 9511533"/>
                <a:gd name="connsiteY4" fmla="*/ 0 h 6957734"/>
                <a:gd name="connsiteX0" fmla="*/ 2451009 w 9511533"/>
                <a:gd name="connsiteY0" fmla="*/ 0 h 6944981"/>
                <a:gd name="connsiteX1" fmla="*/ 7616238 w 9511533"/>
                <a:gd name="connsiteY1" fmla="*/ 14128 h 6944981"/>
                <a:gd name="connsiteX2" fmla="*/ 9511533 w 9511533"/>
                <a:gd name="connsiteY2" fmla="*/ 6924701 h 6944981"/>
                <a:gd name="connsiteX3" fmla="*/ 0 w 9511533"/>
                <a:gd name="connsiteY3" fmla="*/ 6944981 h 6944981"/>
                <a:gd name="connsiteX4" fmla="*/ 2451009 w 9511533"/>
                <a:gd name="connsiteY4" fmla="*/ 0 h 6944981"/>
                <a:gd name="connsiteX0" fmla="*/ 2895214 w 9511533"/>
                <a:gd name="connsiteY0" fmla="*/ 0 h 6957734"/>
                <a:gd name="connsiteX1" fmla="*/ 7616238 w 9511533"/>
                <a:gd name="connsiteY1" fmla="*/ 26881 h 6957734"/>
                <a:gd name="connsiteX2" fmla="*/ 9511533 w 9511533"/>
                <a:gd name="connsiteY2" fmla="*/ 6937454 h 6957734"/>
                <a:gd name="connsiteX3" fmla="*/ 0 w 9511533"/>
                <a:gd name="connsiteY3" fmla="*/ 6957734 h 6957734"/>
                <a:gd name="connsiteX4" fmla="*/ 2895214 w 9511533"/>
                <a:gd name="connsiteY4" fmla="*/ 0 h 6957734"/>
                <a:gd name="connsiteX0" fmla="*/ 2895214 w 9511533"/>
                <a:gd name="connsiteY0" fmla="*/ 11622 h 6969356"/>
                <a:gd name="connsiteX1" fmla="*/ 8948852 w 9511533"/>
                <a:gd name="connsiteY1" fmla="*/ 245 h 6969356"/>
                <a:gd name="connsiteX2" fmla="*/ 9511533 w 9511533"/>
                <a:gd name="connsiteY2" fmla="*/ 6949076 h 6969356"/>
                <a:gd name="connsiteX3" fmla="*/ 0 w 9511533"/>
                <a:gd name="connsiteY3" fmla="*/ 6969356 h 6969356"/>
                <a:gd name="connsiteX4" fmla="*/ 2895214 w 9511533"/>
                <a:gd name="connsiteY4" fmla="*/ 11622 h 6969356"/>
                <a:gd name="connsiteX0" fmla="*/ 2895214 w 8948852"/>
                <a:gd name="connsiteY0" fmla="*/ 11622 h 6969356"/>
                <a:gd name="connsiteX1" fmla="*/ 8948852 w 8948852"/>
                <a:gd name="connsiteY1" fmla="*/ 245 h 6969356"/>
                <a:gd name="connsiteX2" fmla="*/ 8800806 w 8948852"/>
                <a:gd name="connsiteY2" fmla="*/ 6961829 h 6969356"/>
                <a:gd name="connsiteX3" fmla="*/ 0 w 8948852"/>
                <a:gd name="connsiteY3" fmla="*/ 6969356 h 6969356"/>
                <a:gd name="connsiteX4" fmla="*/ 2895214 w 8948852"/>
                <a:gd name="connsiteY4" fmla="*/ 11622 h 6969356"/>
                <a:gd name="connsiteX0" fmla="*/ 2895214 w 8948852"/>
                <a:gd name="connsiteY0" fmla="*/ 11622 h 6969356"/>
                <a:gd name="connsiteX1" fmla="*/ 8948852 w 8948852"/>
                <a:gd name="connsiteY1" fmla="*/ 245 h 6969356"/>
                <a:gd name="connsiteX2" fmla="*/ 8911857 w 8948852"/>
                <a:gd name="connsiteY2" fmla="*/ 6949076 h 6969356"/>
                <a:gd name="connsiteX3" fmla="*/ 0 w 8948852"/>
                <a:gd name="connsiteY3" fmla="*/ 6969356 h 6969356"/>
                <a:gd name="connsiteX4" fmla="*/ 2895214 w 8948852"/>
                <a:gd name="connsiteY4" fmla="*/ 11622 h 6969356"/>
                <a:gd name="connsiteX0" fmla="*/ 2895214 w 8978488"/>
                <a:gd name="connsiteY0" fmla="*/ 11622 h 6969356"/>
                <a:gd name="connsiteX1" fmla="*/ 8948852 w 8978488"/>
                <a:gd name="connsiteY1" fmla="*/ 245 h 6969356"/>
                <a:gd name="connsiteX2" fmla="*/ 8978488 w 8978488"/>
                <a:gd name="connsiteY2" fmla="*/ 6949076 h 6969356"/>
                <a:gd name="connsiteX3" fmla="*/ 0 w 8978488"/>
                <a:gd name="connsiteY3" fmla="*/ 6969356 h 6969356"/>
                <a:gd name="connsiteX4" fmla="*/ 2895214 w 8978488"/>
                <a:gd name="connsiteY4" fmla="*/ 11622 h 6969356"/>
                <a:gd name="connsiteX0" fmla="*/ 2895214 w 9089539"/>
                <a:gd name="connsiteY0" fmla="*/ 11622 h 6974582"/>
                <a:gd name="connsiteX1" fmla="*/ 8948852 w 9089539"/>
                <a:gd name="connsiteY1" fmla="*/ 245 h 6974582"/>
                <a:gd name="connsiteX2" fmla="*/ 9089539 w 9089539"/>
                <a:gd name="connsiteY2" fmla="*/ 6974582 h 6974582"/>
                <a:gd name="connsiteX3" fmla="*/ 0 w 9089539"/>
                <a:gd name="connsiteY3" fmla="*/ 6969356 h 6974582"/>
                <a:gd name="connsiteX4" fmla="*/ 2895214 w 9089539"/>
                <a:gd name="connsiteY4" fmla="*/ 11622 h 6974582"/>
                <a:gd name="connsiteX0" fmla="*/ 3386280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386280 w 9089539"/>
                <a:gd name="connsiteY4" fmla="*/ 0 h 6988465"/>
                <a:gd name="connsiteX0" fmla="*/ 3185389 w 9089539"/>
                <a:gd name="connsiteY0" fmla="*/ 0 h 6988465"/>
                <a:gd name="connsiteX1" fmla="*/ 8948852 w 9089539"/>
                <a:gd name="connsiteY1" fmla="*/ 14128 h 6988465"/>
                <a:gd name="connsiteX2" fmla="*/ 9089539 w 9089539"/>
                <a:gd name="connsiteY2" fmla="*/ 6988465 h 6988465"/>
                <a:gd name="connsiteX3" fmla="*/ 0 w 9089539"/>
                <a:gd name="connsiteY3" fmla="*/ 6983239 h 6988465"/>
                <a:gd name="connsiteX4" fmla="*/ 3185389 w 9089539"/>
                <a:gd name="connsiteY4" fmla="*/ 0 h 6988465"/>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306532 w 9210682"/>
                <a:gd name="connsiteY0" fmla="*/ 192503 h 7193721"/>
                <a:gd name="connsiteX1" fmla="*/ 9069995 w 9210682"/>
                <a:gd name="connsiteY1" fmla="*/ 219384 h 7193721"/>
                <a:gd name="connsiteX2" fmla="*/ 9210682 w 9210682"/>
                <a:gd name="connsiteY2" fmla="*/ 7193721 h 7193721"/>
                <a:gd name="connsiteX3" fmla="*/ 121143 w 9210682"/>
                <a:gd name="connsiteY3" fmla="*/ 7188495 h 7193721"/>
                <a:gd name="connsiteX4" fmla="*/ 3306532 w 9210682"/>
                <a:gd name="connsiteY4" fmla="*/ 192503 h 7193721"/>
                <a:gd name="connsiteX0" fmla="*/ 3185389 w 9089539"/>
                <a:gd name="connsiteY0" fmla="*/ 0 h 7001218"/>
                <a:gd name="connsiteX1" fmla="*/ 8948852 w 9089539"/>
                <a:gd name="connsiteY1" fmla="*/ 26881 h 7001218"/>
                <a:gd name="connsiteX2" fmla="*/ 9089539 w 9089539"/>
                <a:gd name="connsiteY2" fmla="*/ 7001218 h 7001218"/>
                <a:gd name="connsiteX3" fmla="*/ 0 w 9089539"/>
                <a:gd name="connsiteY3" fmla="*/ 6995992 h 7001218"/>
                <a:gd name="connsiteX4" fmla="*/ 3185389 w 9089539"/>
                <a:gd name="connsiteY4" fmla="*/ 0 h 7001218"/>
                <a:gd name="connsiteX0" fmla="*/ 3207711 w 9089539"/>
                <a:gd name="connsiteY0" fmla="*/ 11623 h 6974583"/>
                <a:gd name="connsiteX1" fmla="*/ 8948852 w 9089539"/>
                <a:gd name="connsiteY1" fmla="*/ 246 h 6974583"/>
                <a:gd name="connsiteX2" fmla="*/ 9089539 w 9089539"/>
                <a:gd name="connsiteY2" fmla="*/ 6974583 h 6974583"/>
                <a:gd name="connsiteX3" fmla="*/ 0 w 9089539"/>
                <a:gd name="connsiteY3" fmla="*/ 6969357 h 6974583"/>
                <a:gd name="connsiteX4" fmla="*/ 3207711 w 9089539"/>
                <a:gd name="connsiteY4" fmla="*/ 11623 h 697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539" h="6974583">
                  <a:moveTo>
                    <a:pt x="3207711" y="11623"/>
                  </a:moveTo>
                  <a:cubicBezTo>
                    <a:pt x="3201001" y="19785"/>
                    <a:pt x="7748620" y="-2558"/>
                    <a:pt x="8948852" y="246"/>
                  </a:cubicBezTo>
                  <a:lnTo>
                    <a:pt x="9089539" y="6974583"/>
                  </a:lnTo>
                  <a:lnTo>
                    <a:pt x="0" y="6969357"/>
                  </a:lnTo>
                  <a:lnTo>
                    <a:pt x="3207711" y="11623"/>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4" name="Rectangle 5">
              <a:extLst>
                <a:ext uri="{FF2B5EF4-FFF2-40B4-BE49-F238E27FC236}">
                  <a16:creationId xmlns:a16="http://schemas.microsoft.com/office/drawing/2014/main" id="{006BCDB6-B036-4FBC-851E-205836205415}"/>
                </a:ext>
              </a:extLst>
            </p:cNvPr>
            <p:cNvSpPr/>
            <p:nvPr/>
          </p:nvSpPr>
          <p:spPr>
            <a:xfrm>
              <a:off x="5442541" y="21531"/>
              <a:ext cx="5458222" cy="6987937"/>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12944 h 6923273"/>
                <a:gd name="connsiteX1" fmla="*/ 7616326 w 7779816"/>
                <a:gd name="connsiteY1" fmla="*/ 0 h 6923273"/>
                <a:gd name="connsiteX2" fmla="*/ 7779816 w 7779816"/>
                <a:gd name="connsiteY2" fmla="*/ 613374 h 6923273"/>
                <a:gd name="connsiteX3" fmla="*/ 3697394 w 7779816"/>
                <a:gd name="connsiteY3" fmla="*/ 6919974 h 6923273"/>
                <a:gd name="connsiteX4" fmla="*/ 915 w 7779816"/>
                <a:gd name="connsiteY4" fmla="*/ 6923273 h 6923273"/>
                <a:gd name="connsiteX5" fmla="*/ 5328 w 7779816"/>
                <a:gd name="connsiteY5" fmla="*/ 12944 h 6923273"/>
                <a:gd name="connsiteX0" fmla="*/ 1092729 w 7778915"/>
                <a:gd name="connsiteY0" fmla="*/ 192 h 6923273"/>
                <a:gd name="connsiteX1" fmla="*/ 7615425 w 7778915"/>
                <a:gd name="connsiteY1" fmla="*/ 0 h 6923273"/>
                <a:gd name="connsiteX2" fmla="*/ 7778915 w 7778915"/>
                <a:gd name="connsiteY2" fmla="*/ 613374 h 6923273"/>
                <a:gd name="connsiteX3" fmla="*/ 3696493 w 7778915"/>
                <a:gd name="connsiteY3" fmla="*/ 6919974 h 6923273"/>
                <a:gd name="connsiteX4" fmla="*/ 14 w 7778915"/>
                <a:gd name="connsiteY4" fmla="*/ 6923273 h 6923273"/>
                <a:gd name="connsiteX5" fmla="*/ 1092729 w 7778915"/>
                <a:gd name="connsiteY5" fmla="*/ 192 h 6923273"/>
                <a:gd name="connsiteX0" fmla="*/ 2425336 w 7778908"/>
                <a:gd name="connsiteY0" fmla="*/ 192 h 6923273"/>
                <a:gd name="connsiteX1" fmla="*/ 7615418 w 7778908"/>
                <a:gd name="connsiteY1" fmla="*/ 0 h 6923273"/>
                <a:gd name="connsiteX2" fmla="*/ 7778908 w 7778908"/>
                <a:gd name="connsiteY2" fmla="*/ 613374 h 6923273"/>
                <a:gd name="connsiteX3" fmla="*/ 3696486 w 7778908"/>
                <a:gd name="connsiteY3" fmla="*/ 6919974 h 6923273"/>
                <a:gd name="connsiteX4" fmla="*/ 7 w 7778908"/>
                <a:gd name="connsiteY4" fmla="*/ 6923273 h 6923273"/>
                <a:gd name="connsiteX5" fmla="*/ 2425336 w 7778908"/>
                <a:gd name="connsiteY5" fmla="*/ 192 h 6923273"/>
                <a:gd name="connsiteX0" fmla="*/ 2425329 w 7778901"/>
                <a:gd name="connsiteY0" fmla="*/ 192 h 6923273"/>
                <a:gd name="connsiteX1" fmla="*/ 7615411 w 7778901"/>
                <a:gd name="connsiteY1" fmla="*/ 0 h 6923273"/>
                <a:gd name="connsiteX2" fmla="*/ 7778901 w 7778901"/>
                <a:gd name="connsiteY2" fmla="*/ 613374 h 6923273"/>
                <a:gd name="connsiteX3" fmla="*/ 3696479 w 7778901"/>
                <a:gd name="connsiteY3" fmla="*/ 6919974 h 6923273"/>
                <a:gd name="connsiteX4" fmla="*/ 0 w 7778901"/>
                <a:gd name="connsiteY4" fmla="*/ 6923273 h 6923273"/>
                <a:gd name="connsiteX5" fmla="*/ 2425329 w 7778901"/>
                <a:gd name="connsiteY5" fmla="*/ 192 h 6923273"/>
                <a:gd name="connsiteX0" fmla="*/ 2891744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2891744 w 7778901"/>
                <a:gd name="connsiteY5" fmla="*/ 0 h 6961339"/>
                <a:gd name="connsiteX0" fmla="*/ 3735732 w 7778901"/>
                <a:gd name="connsiteY0" fmla="*/ 0 h 6961339"/>
                <a:gd name="connsiteX1" fmla="*/ 7615411 w 7778901"/>
                <a:gd name="connsiteY1" fmla="*/ 38066 h 6961339"/>
                <a:gd name="connsiteX2" fmla="*/ 7778901 w 7778901"/>
                <a:gd name="connsiteY2" fmla="*/ 651440 h 6961339"/>
                <a:gd name="connsiteX3" fmla="*/ 3696479 w 7778901"/>
                <a:gd name="connsiteY3" fmla="*/ 6958040 h 6961339"/>
                <a:gd name="connsiteX4" fmla="*/ 0 w 7778901"/>
                <a:gd name="connsiteY4" fmla="*/ 6961339 h 6961339"/>
                <a:gd name="connsiteX5" fmla="*/ 3735732 w 7778901"/>
                <a:gd name="connsiteY5" fmla="*/ 0 h 6961339"/>
                <a:gd name="connsiteX0" fmla="*/ 2913954 w 7778901"/>
                <a:gd name="connsiteY0" fmla="*/ 0 h 6974092"/>
                <a:gd name="connsiteX1" fmla="*/ 7615411 w 7778901"/>
                <a:gd name="connsiteY1" fmla="*/ 50819 h 6974092"/>
                <a:gd name="connsiteX2" fmla="*/ 7778901 w 7778901"/>
                <a:gd name="connsiteY2" fmla="*/ 664193 h 6974092"/>
                <a:gd name="connsiteX3" fmla="*/ 3696479 w 7778901"/>
                <a:gd name="connsiteY3" fmla="*/ 6970793 h 6974092"/>
                <a:gd name="connsiteX4" fmla="*/ 0 w 7778901"/>
                <a:gd name="connsiteY4" fmla="*/ 6974092 h 6974092"/>
                <a:gd name="connsiteX5" fmla="*/ 2913954 w 7778901"/>
                <a:gd name="connsiteY5" fmla="*/ 0 h 6974092"/>
                <a:gd name="connsiteX0" fmla="*/ 2913954 w 8173885"/>
                <a:gd name="connsiteY0" fmla="*/ 191 h 6974283"/>
                <a:gd name="connsiteX1" fmla="*/ 8170667 w 8173885"/>
                <a:gd name="connsiteY1" fmla="*/ 0 h 6974283"/>
                <a:gd name="connsiteX2" fmla="*/ 7778901 w 8173885"/>
                <a:gd name="connsiteY2" fmla="*/ 664384 h 6974283"/>
                <a:gd name="connsiteX3" fmla="*/ 3696479 w 8173885"/>
                <a:gd name="connsiteY3" fmla="*/ 6970984 h 6974283"/>
                <a:gd name="connsiteX4" fmla="*/ 0 w 8173885"/>
                <a:gd name="connsiteY4" fmla="*/ 6974283 h 6974283"/>
                <a:gd name="connsiteX5" fmla="*/ 2913954 w 8173885"/>
                <a:gd name="connsiteY5" fmla="*/ 191 h 6974283"/>
                <a:gd name="connsiteX0" fmla="*/ 2913954 w 8174487"/>
                <a:gd name="connsiteY0" fmla="*/ 191 h 6974283"/>
                <a:gd name="connsiteX1" fmla="*/ 8170667 w 8174487"/>
                <a:gd name="connsiteY1" fmla="*/ 0 h 6974283"/>
                <a:gd name="connsiteX2" fmla="*/ 3696479 w 8174487"/>
                <a:gd name="connsiteY2" fmla="*/ 6970984 h 6974283"/>
                <a:gd name="connsiteX3" fmla="*/ 0 w 8174487"/>
                <a:gd name="connsiteY3" fmla="*/ 6974283 h 6974283"/>
                <a:gd name="connsiteX4" fmla="*/ 2913954 w 8174487"/>
                <a:gd name="connsiteY4" fmla="*/ 191 h 6974283"/>
                <a:gd name="connsiteX0" fmla="*/ 2913954 w 8170668"/>
                <a:gd name="connsiteY0" fmla="*/ 191 h 6974283"/>
                <a:gd name="connsiteX1" fmla="*/ 8170667 w 8170668"/>
                <a:gd name="connsiteY1" fmla="*/ 0 h 6974283"/>
                <a:gd name="connsiteX2" fmla="*/ 3696479 w 8170668"/>
                <a:gd name="connsiteY2" fmla="*/ 6970984 h 6974283"/>
                <a:gd name="connsiteX3" fmla="*/ 0 w 8170668"/>
                <a:gd name="connsiteY3" fmla="*/ 6974283 h 6974283"/>
                <a:gd name="connsiteX4" fmla="*/ 2913954 w 8170668"/>
                <a:gd name="connsiteY4" fmla="*/ 191 h 6974283"/>
                <a:gd name="connsiteX0" fmla="*/ 2913954 w 7926355"/>
                <a:gd name="connsiteY0" fmla="*/ 191 h 6974283"/>
                <a:gd name="connsiteX1" fmla="*/ 7926355 w 7926355"/>
                <a:gd name="connsiteY1" fmla="*/ 0 h 6974283"/>
                <a:gd name="connsiteX2" fmla="*/ 3696479 w 7926355"/>
                <a:gd name="connsiteY2" fmla="*/ 6970984 h 6974283"/>
                <a:gd name="connsiteX3" fmla="*/ 0 w 7926355"/>
                <a:gd name="connsiteY3" fmla="*/ 6974283 h 6974283"/>
                <a:gd name="connsiteX4" fmla="*/ 2913954 w 7926355"/>
                <a:gd name="connsiteY4" fmla="*/ 191 h 6974283"/>
                <a:gd name="connsiteX0" fmla="*/ 2913954 w 7615412"/>
                <a:gd name="connsiteY0" fmla="*/ 12944 h 6987036"/>
                <a:gd name="connsiteX1" fmla="*/ 7615412 w 7615412"/>
                <a:gd name="connsiteY1" fmla="*/ 0 h 6987036"/>
                <a:gd name="connsiteX2" fmla="*/ 3696479 w 7615412"/>
                <a:gd name="connsiteY2" fmla="*/ 6983737 h 6987036"/>
                <a:gd name="connsiteX3" fmla="*/ 0 w 7615412"/>
                <a:gd name="connsiteY3" fmla="*/ 6987036 h 6987036"/>
                <a:gd name="connsiteX4" fmla="*/ 2913954 w 7615412"/>
                <a:gd name="connsiteY4" fmla="*/ 12944 h 6987036"/>
                <a:gd name="connsiteX0" fmla="*/ 2913954 w 7682043"/>
                <a:gd name="connsiteY0" fmla="*/ 25697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25697 h 6999789"/>
                <a:gd name="connsiteX0" fmla="*/ 2913954 w 7682043"/>
                <a:gd name="connsiteY0" fmla="*/ 12944 h 6999789"/>
                <a:gd name="connsiteX1" fmla="*/ 7682043 w 7682043"/>
                <a:gd name="connsiteY1" fmla="*/ 0 h 6999789"/>
                <a:gd name="connsiteX2" fmla="*/ 3696479 w 7682043"/>
                <a:gd name="connsiteY2" fmla="*/ 6996490 h 6999789"/>
                <a:gd name="connsiteX3" fmla="*/ 0 w 7682043"/>
                <a:gd name="connsiteY3" fmla="*/ 6999789 h 6999789"/>
                <a:gd name="connsiteX4" fmla="*/ 2913954 w 7682043"/>
                <a:gd name="connsiteY4" fmla="*/ 12944 h 6999789"/>
                <a:gd name="connsiteX0" fmla="*/ 2913954 w 7593202"/>
                <a:gd name="connsiteY0" fmla="*/ 0 h 6986845"/>
                <a:gd name="connsiteX1" fmla="*/ 7593202 w 7593202"/>
                <a:gd name="connsiteY1" fmla="*/ 12561 h 6986845"/>
                <a:gd name="connsiteX2" fmla="*/ 3696479 w 7593202"/>
                <a:gd name="connsiteY2" fmla="*/ 6983546 h 6986845"/>
                <a:gd name="connsiteX3" fmla="*/ 0 w 7593202"/>
                <a:gd name="connsiteY3" fmla="*/ 6986845 h 6986845"/>
                <a:gd name="connsiteX4" fmla="*/ 2913954 w 7593202"/>
                <a:gd name="connsiteY4" fmla="*/ 0 h 6986845"/>
                <a:gd name="connsiteX0" fmla="*/ 2913954 w 7593202"/>
                <a:gd name="connsiteY0" fmla="*/ 192 h 6987037"/>
                <a:gd name="connsiteX1" fmla="*/ 7593202 w 7593202"/>
                <a:gd name="connsiteY1" fmla="*/ 0 h 6987037"/>
                <a:gd name="connsiteX2" fmla="*/ 3696479 w 7593202"/>
                <a:gd name="connsiteY2" fmla="*/ 6983738 h 6987037"/>
                <a:gd name="connsiteX3" fmla="*/ 0 w 7593202"/>
                <a:gd name="connsiteY3" fmla="*/ 6987037 h 6987037"/>
                <a:gd name="connsiteX4" fmla="*/ 2913954 w 7593202"/>
                <a:gd name="connsiteY4" fmla="*/ 192 h 6987037"/>
                <a:gd name="connsiteX0" fmla="*/ 3137166 w 7593202"/>
                <a:gd name="connsiteY0" fmla="*/ 0 h 6999675"/>
                <a:gd name="connsiteX1" fmla="*/ 7593202 w 7593202"/>
                <a:gd name="connsiteY1" fmla="*/ 12638 h 6999675"/>
                <a:gd name="connsiteX2" fmla="*/ 3696479 w 7593202"/>
                <a:gd name="connsiteY2" fmla="*/ 6996376 h 6999675"/>
                <a:gd name="connsiteX3" fmla="*/ 0 w 7593202"/>
                <a:gd name="connsiteY3" fmla="*/ 6999675 h 6999675"/>
                <a:gd name="connsiteX4" fmla="*/ 3137166 w 7593202"/>
                <a:gd name="connsiteY4" fmla="*/ 0 h 6999675"/>
                <a:gd name="connsiteX0" fmla="*/ 3137166 w 7593202"/>
                <a:gd name="connsiteY0" fmla="*/ 192 h 6999867"/>
                <a:gd name="connsiteX1" fmla="*/ 7593202 w 7593202"/>
                <a:gd name="connsiteY1" fmla="*/ 0 h 6999867"/>
                <a:gd name="connsiteX2" fmla="*/ 3696479 w 7593202"/>
                <a:gd name="connsiteY2" fmla="*/ 6996568 h 6999867"/>
                <a:gd name="connsiteX3" fmla="*/ 0 w 7593202"/>
                <a:gd name="connsiteY3" fmla="*/ 6999867 h 6999867"/>
                <a:gd name="connsiteX4" fmla="*/ 3137166 w 7593202"/>
                <a:gd name="connsiteY4" fmla="*/ 192 h 699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202" h="6999867">
                  <a:moveTo>
                    <a:pt x="3137166" y="192"/>
                  </a:moveTo>
                  <a:lnTo>
                    <a:pt x="7593202" y="0"/>
                  </a:lnTo>
                  <a:lnTo>
                    <a:pt x="3696479" y="6996568"/>
                  </a:lnTo>
                  <a:lnTo>
                    <a:pt x="0" y="6999867"/>
                  </a:lnTo>
                  <a:lnTo>
                    <a:pt x="3137166" y="192"/>
                  </a:ln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5" name="Rectangle 5">
              <a:extLst>
                <a:ext uri="{FF2B5EF4-FFF2-40B4-BE49-F238E27FC236}">
                  <a16:creationId xmlns:a16="http://schemas.microsoft.com/office/drawing/2014/main" id="{194E4B3A-0C05-490D-8199-E1B32D5CDCB4}"/>
                </a:ext>
              </a:extLst>
            </p:cNvPr>
            <p:cNvSpPr/>
            <p:nvPr/>
          </p:nvSpPr>
          <p:spPr>
            <a:xfrm>
              <a:off x="10618264" y="3886922"/>
              <a:ext cx="1343652" cy="3122683"/>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 name="connsiteX0" fmla="*/ 0 w 2121683"/>
                <a:gd name="connsiteY0" fmla="*/ 3406640 h 3432930"/>
                <a:gd name="connsiteX1" fmla="*/ 1902106 w 2121683"/>
                <a:gd name="connsiteY1" fmla="*/ 0 h 3432930"/>
                <a:gd name="connsiteX2" fmla="*/ 2121683 w 2121683"/>
                <a:gd name="connsiteY2" fmla="*/ 3432930 h 3432930"/>
                <a:gd name="connsiteX3" fmla="*/ 0 w 2121683"/>
                <a:gd name="connsiteY3" fmla="*/ 3406640 h 3432930"/>
                <a:gd name="connsiteX0" fmla="*/ 0 w 2151499"/>
                <a:gd name="connsiteY0" fmla="*/ 3406640 h 3413553"/>
                <a:gd name="connsiteX1" fmla="*/ 1902106 w 2151499"/>
                <a:gd name="connsiteY1" fmla="*/ 0 h 3413553"/>
                <a:gd name="connsiteX2" fmla="*/ 2151499 w 2151499"/>
                <a:gd name="connsiteY2" fmla="*/ 3413553 h 3413553"/>
                <a:gd name="connsiteX3" fmla="*/ 0 w 2151499"/>
                <a:gd name="connsiteY3" fmla="*/ 3406640 h 3413553"/>
                <a:gd name="connsiteX0" fmla="*/ 0 w 2151499"/>
                <a:gd name="connsiteY0" fmla="*/ 3697293 h 3704206"/>
                <a:gd name="connsiteX1" fmla="*/ 2051185 w 2151499"/>
                <a:gd name="connsiteY1" fmla="*/ 0 h 3704206"/>
                <a:gd name="connsiteX2" fmla="*/ 2151499 w 2151499"/>
                <a:gd name="connsiteY2" fmla="*/ 3704206 h 3704206"/>
                <a:gd name="connsiteX3" fmla="*/ 0 w 2151499"/>
                <a:gd name="connsiteY3" fmla="*/ 3697293 h 3704206"/>
                <a:gd name="connsiteX0" fmla="*/ 0 w 2509286"/>
                <a:gd name="connsiteY0" fmla="*/ 3716670 h 3716670"/>
                <a:gd name="connsiteX1" fmla="*/ 2408972 w 2509286"/>
                <a:gd name="connsiteY1" fmla="*/ 0 h 3716670"/>
                <a:gd name="connsiteX2" fmla="*/ 2509286 w 2509286"/>
                <a:gd name="connsiteY2" fmla="*/ 3704206 h 3716670"/>
                <a:gd name="connsiteX3" fmla="*/ 0 w 2509286"/>
                <a:gd name="connsiteY3" fmla="*/ 3716670 h 3716670"/>
                <a:gd name="connsiteX0" fmla="*/ 0 w 2528234"/>
                <a:gd name="connsiteY0" fmla="*/ 4123585 h 4123585"/>
                <a:gd name="connsiteX1" fmla="*/ 2528234 w 2528234"/>
                <a:gd name="connsiteY1" fmla="*/ 0 h 4123585"/>
                <a:gd name="connsiteX2" fmla="*/ 2509286 w 2528234"/>
                <a:gd name="connsiteY2" fmla="*/ 4111121 h 4123585"/>
                <a:gd name="connsiteX3" fmla="*/ 0 w 2528234"/>
                <a:gd name="connsiteY3" fmla="*/ 4123585 h 4123585"/>
                <a:gd name="connsiteX0" fmla="*/ 0 w 2509286"/>
                <a:gd name="connsiteY0" fmla="*/ 4278600 h 4278600"/>
                <a:gd name="connsiteX1" fmla="*/ 2468603 w 2509286"/>
                <a:gd name="connsiteY1" fmla="*/ 0 h 4278600"/>
                <a:gd name="connsiteX2" fmla="*/ 2509286 w 2509286"/>
                <a:gd name="connsiteY2" fmla="*/ 4266136 h 4278600"/>
                <a:gd name="connsiteX3" fmla="*/ 0 w 2509286"/>
                <a:gd name="connsiteY3" fmla="*/ 4278600 h 4278600"/>
                <a:gd name="connsiteX0" fmla="*/ 0 w 2509286"/>
                <a:gd name="connsiteY0" fmla="*/ 4724269 h 4724269"/>
                <a:gd name="connsiteX1" fmla="*/ 2468603 w 2509286"/>
                <a:gd name="connsiteY1" fmla="*/ 0 h 4724269"/>
                <a:gd name="connsiteX2" fmla="*/ 2509286 w 2509286"/>
                <a:gd name="connsiteY2" fmla="*/ 4711805 h 4724269"/>
                <a:gd name="connsiteX3" fmla="*/ 0 w 2509286"/>
                <a:gd name="connsiteY3" fmla="*/ 4724269 h 4724269"/>
              </a:gdLst>
              <a:ahLst/>
              <a:cxnLst>
                <a:cxn ang="0">
                  <a:pos x="connsiteX0" y="connsiteY0"/>
                </a:cxn>
                <a:cxn ang="0">
                  <a:pos x="connsiteX1" y="connsiteY1"/>
                </a:cxn>
                <a:cxn ang="0">
                  <a:pos x="connsiteX2" y="connsiteY2"/>
                </a:cxn>
                <a:cxn ang="0">
                  <a:pos x="connsiteX3" y="connsiteY3"/>
                </a:cxn>
              </a:cxnLst>
              <a:rect l="l" t="t" r="r" b="b"/>
              <a:pathLst>
                <a:path w="2509286" h="4724269">
                  <a:moveTo>
                    <a:pt x="0" y="4724269"/>
                  </a:moveTo>
                  <a:lnTo>
                    <a:pt x="2468603" y="0"/>
                  </a:lnTo>
                  <a:lnTo>
                    <a:pt x="2509286" y="4711805"/>
                  </a:lnTo>
                  <a:lnTo>
                    <a:pt x="0" y="4724269"/>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6" name="Title 1">
            <a:extLst>
              <a:ext uri="{FF2B5EF4-FFF2-40B4-BE49-F238E27FC236}">
                <a16:creationId xmlns:a16="http://schemas.microsoft.com/office/drawing/2014/main" id="{F3545B4D-7A76-4D0F-98A9-09361E4CA996}"/>
              </a:ext>
            </a:extLst>
          </p:cNvPr>
          <p:cNvSpPr txBox="1">
            <a:spLocks/>
          </p:cNvSpPr>
          <p:nvPr userDrawn="1"/>
        </p:nvSpPr>
        <p:spPr>
          <a:xfrm>
            <a:off x="889528" y="428582"/>
            <a:ext cx="3078456" cy="260449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Ameresco’s Advanced Technology Portfolio</a:t>
            </a:r>
          </a:p>
        </p:txBody>
      </p:sp>
      <p:cxnSp>
        <p:nvCxnSpPr>
          <p:cNvPr id="57" name="Straight Connector 56">
            <a:extLst>
              <a:ext uri="{FF2B5EF4-FFF2-40B4-BE49-F238E27FC236}">
                <a16:creationId xmlns:a16="http://schemas.microsoft.com/office/drawing/2014/main" id="{B6C0D6E2-220B-49D0-861B-32C6A664FA2A}"/>
              </a:ext>
            </a:extLst>
          </p:cNvPr>
          <p:cNvCxnSpPr>
            <a:cxnSpLocks/>
          </p:cNvCxnSpPr>
          <p:nvPr userDrawn="1"/>
        </p:nvCxnSpPr>
        <p:spPr>
          <a:xfrm>
            <a:off x="522147" y="491346"/>
            <a:ext cx="0" cy="231354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pic>
        <p:nvPicPr>
          <p:cNvPr id="58" name="Picture 57">
            <a:extLst>
              <a:ext uri="{FF2B5EF4-FFF2-40B4-BE49-F238E27FC236}">
                <a16:creationId xmlns:a16="http://schemas.microsoft.com/office/drawing/2014/main" id="{066C0779-1608-435B-8EEA-274B847B4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grpSp>
        <p:nvGrpSpPr>
          <p:cNvPr id="81" name="Group 80">
            <a:extLst>
              <a:ext uri="{FF2B5EF4-FFF2-40B4-BE49-F238E27FC236}">
                <a16:creationId xmlns:a16="http://schemas.microsoft.com/office/drawing/2014/main" id="{BD38F6BC-2FC3-421D-9602-41E69838AFC2}"/>
              </a:ext>
            </a:extLst>
          </p:cNvPr>
          <p:cNvGrpSpPr/>
          <p:nvPr userDrawn="1"/>
        </p:nvGrpSpPr>
        <p:grpSpPr>
          <a:xfrm>
            <a:off x="4864355" y="498191"/>
            <a:ext cx="6786539" cy="5885453"/>
            <a:chOff x="4864355" y="498191"/>
            <a:chExt cx="6786539" cy="5885453"/>
          </a:xfrm>
        </p:grpSpPr>
        <p:grpSp>
          <p:nvGrpSpPr>
            <p:cNvPr id="42" name="Group 41">
              <a:extLst>
                <a:ext uri="{FF2B5EF4-FFF2-40B4-BE49-F238E27FC236}">
                  <a16:creationId xmlns:a16="http://schemas.microsoft.com/office/drawing/2014/main" id="{BB826323-28EB-45F8-B9E7-62D37FA717E0}"/>
                </a:ext>
              </a:extLst>
            </p:cNvPr>
            <p:cNvGrpSpPr/>
            <p:nvPr userDrawn="1"/>
          </p:nvGrpSpPr>
          <p:grpSpPr>
            <a:xfrm>
              <a:off x="7434371" y="498191"/>
              <a:ext cx="1390746" cy="2025285"/>
              <a:chOff x="7148054" y="463001"/>
              <a:chExt cx="1390746" cy="2025285"/>
            </a:xfrm>
          </p:grpSpPr>
          <p:sp>
            <p:nvSpPr>
              <p:cNvPr id="43" name="Oval 42">
                <a:extLst>
                  <a:ext uri="{FF2B5EF4-FFF2-40B4-BE49-F238E27FC236}">
                    <a16:creationId xmlns:a16="http://schemas.microsoft.com/office/drawing/2014/main" id="{3FC8E397-92FB-48CE-917C-C286B49518EF}"/>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44" name="Straight Connector 43">
                <a:extLst>
                  <a:ext uri="{FF2B5EF4-FFF2-40B4-BE49-F238E27FC236}">
                    <a16:creationId xmlns:a16="http://schemas.microsoft.com/office/drawing/2014/main" id="{7B7E1758-9504-44F7-AAA8-880D67774A4A}"/>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2A409BC-75A4-484E-8D35-C6AE3103A5DF}"/>
                </a:ext>
              </a:extLst>
            </p:cNvPr>
            <p:cNvGrpSpPr/>
            <p:nvPr userDrawn="1"/>
          </p:nvGrpSpPr>
          <p:grpSpPr>
            <a:xfrm>
              <a:off x="4864355" y="924130"/>
              <a:ext cx="6786539" cy="5459514"/>
              <a:chOff x="4784418" y="985087"/>
              <a:chExt cx="6786539" cy="5459514"/>
            </a:xfrm>
          </p:grpSpPr>
          <p:sp>
            <p:nvSpPr>
              <p:cNvPr id="47" name="TextBox 46">
                <a:extLst>
                  <a:ext uri="{FF2B5EF4-FFF2-40B4-BE49-F238E27FC236}">
                    <a16:creationId xmlns:a16="http://schemas.microsoft.com/office/drawing/2014/main" id="{331ECCFF-F4EE-41D7-86D2-4482117504BB}"/>
                  </a:ext>
                </a:extLst>
              </p:cNvPr>
              <p:cNvSpPr txBox="1"/>
              <p:nvPr/>
            </p:nvSpPr>
            <p:spPr>
              <a:xfrm>
                <a:off x="9179669" y="3548206"/>
                <a:ext cx="2391288"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Distributed Energy Generation, Storage &amp; Microgrids</a:t>
                </a:r>
              </a:p>
            </p:txBody>
          </p:sp>
          <p:sp>
            <p:nvSpPr>
              <p:cNvPr id="48" name="TextBox 47">
                <a:extLst>
                  <a:ext uri="{FF2B5EF4-FFF2-40B4-BE49-F238E27FC236}">
                    <a16:creationId xmlns:a16="http://schemas.microsoft.com/office/drawing/2014/main" id="{F4E93E34-3CFF-4C43-8D48-B4B3570FEE33}"/>
                  </a:ext>
                </a:extLst>
              </p:cNvPr>
              <p:cNvSpPr txBox="1"/>
              <p:nvPr/>
            </p:nvSpPr>
            <p:spPr>
              <a:xfrm>
                <a:off x="5110893" y="5890603"/>
                <a:ext cx="2622876"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 Analytics and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Supply Management</a:t>
                </a:r>
              </a:p>
            </p:txBody>
          </p:sp>
          <p:sp>
            <p:nvSpPr>
              <p:cNvPr id="49" name="TextBox 48">
                <a:extLst>
                  <a:ext uri="{FF2B5EF4-FFF2-40B4-BE49-F238E27FC236}">
                    <a16:creationId xmlns:a16="http://schemas.microsoft.com/office/drawing/2014/main" id="{2414EB57-EA99-4488-A90E-A927BCD736F2}"/>
                  </a:ext>
                </a:extLst>
              </p:cNvPr>
              <p:cNvSpPr txBox="1"/>
              <p:nvPr/>
            </p:nvSpPr>
            <p:spPr>
              <a:xfrm>
                <a:off x="8939259" y="6007957"/>
                <a:ext cx="1365581" cy="323165"/>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Infrastructure</a:t>
                </a:r>
              </a:p>
            </p:txBody>
          </p:sp>
          <p:sp>
            <p:nvSpPr>
              <p:cNvPr id="50" name="TextBox 49">
                <a:extLst>
                  <a:ext uri="{FF2B5EF4-FFF2-40B4-BE49-F238E27FC236}">
                    <a16:creationId xmlns:a16="http://schemas.microsoft.com/office/drawing/2014/main" id="{6748CD04-6FEE-4AF0-AA94-757061F43CBF}"/>
                  </a:ext>
                </a:extLst>
              </p:cNvPr>
              <p:cNvSpPr txBox="1"/>
              <p:nvPr/>
            </p:nvSpPr>
            <p:spPr>
              <a:xfrm>
                <a:off x="4784418" y="3548206"/>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Operations </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and Maintenance</a:t>
                </a:r>
              </a:p>
            </p:txBody>
          </p:sp>
          <p:sp>
            <p:nvSpPr>
              <p:cNvPr id="51" name="TextBox 50">
                <a:extLst>
                  <a:ext uri="{FF2B5EF4-FFF2-40B4-BE49-F238E27FC236}">
                    <a16:creationId xmlns:a16="http://schemas.microsoft.com/office/drawing/2014/main" id="{5AAE0A3B-5BA1-4E3B-9DCC-5EE0E1AC5C58}"/>
                  </a:ext>
                </a:extLst>
              </p:cNvPr>
              <p:cNvSpPr txBox="1"/>
              <p:nvPr/>
            </p:nvSpPr>
            <p:spPr>
              <a:xfrm>
                <a:off x="8365016" y="985087"/>
                <a:ext cx="1978144" cy="553998"/>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accent2"/>
                    </a:solidFill>
                    <a:latin typeface="Arial" panose="020B0604020202020204" pitchFamily="34" charset="0"/>
                    <a:cs typeface="Arial" panose="020B0604020202020204" pitchFamily="34" charset="0"/>
                  </a:rPr>
                  <a:t>Energy</a:t>
                </a:r>
                <a:br>
                  <a:rPr lang="en-US" sz="1500" dirty="0">
                    <a:solidFill>
                      <a:schemeClr val="accent2"/>
                    </a:solidFill>
                    <a:latin typeface="Arial" panose="020B0604020202020204" pitchFamily="34" charset="0"/>
                    <a:cs typeface="Arial" panose="020B0604020202020204" pitchFamily="34" charset="0"/>
                  </a:rPr>
                </a:br>
                <a:r>
                  <a:rPr lang="en-US" sz="1500" dirty="0">
                    <a:solidFill>
                      <a:schemeClr val="accent2"/>
                    </a:solidFill>
                    <a:latin typeface="Arial" panose="020B0604020202020204" pitchFamily="34" charset="0"/>
                    <a:cs typeface="Arial" panose="020B0604020202020204" pitchFamily="34" charset="0"/>
                  </a:rPr>
                  <a:t>Efficiency</a:t>
                </a:r>
              </a:p>
            </p:txBody>
          </p:sp>
        </p:grpSp>
        <p:grpSp>
          <p:nvGrpSpPr>
            <p:cNvPr id="59" name="Group 58">
              <a:extLst>
                <a:ext uri="{FF2B5EF4-FFF2-40B4-BE49-F238E27FC236}">
                  <a16:creationId xmlns:a16="http://schemas.microsoft.com/office/drawing/2014/main" id="{D7924CFA-BD6E-4054-8923-BB09A238EEAA}"/>
                </a:ext>
              </a:extLst>
            </p:cNvPr>
            <p:cNvGrpSpPr/>
            <p:nvPr userDrawn="1"/>
          </p:nvGrpSpPr>
          <p:grpSpPr>
            <a:xfrm rot="17100000">
              <a:off x="5680688" y="1727426"/>
              <a:ext cx="1390746" cy="2025285"/>
              <a:chOff x="7148054" y="463001"/>
              <a:chExt cx="1390746" cy="2025285"/>
            </a:xfrm>
          </p:grpSpPr>
          <p:sp>
            <p:nvSpPr>
              <p:cNvPr id="60" name="Oval 59">
                <a:extLst>
                  <a:ext uri="{FF2B5EF4-FFF2-40B4-BE49-F238E27FC236}">
                    <a16:creationId xmlns:a16="http://schemas.microsoft.com/office/drawing/2014/main" id="{F580C83C-6174-4721-B084-8A16762B786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1" name="Straight Connector 60">
                <a:extLst>
                  <a:ext uri="{FF2B5EF4-FFF2-40B4-BE49-F238E27FC236}">
                    <a16:creationId xmlns:a16="http://schemas.microsoft.com/office/drawing/2014/main" id="{BA996D74-35FA-4060-878E-CFC4E090B88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65FE3578-6AB0-43EE-955D-ACAC6C3E3F43}"/>
                </a:ext>
              </a:extLst>
            </p:cNvPr>
            <p:cNvGrpSpPr/>
            <p:nvPr userDrawn="1"/>
          </p:nvGrpSpPr>
          <p:grpSpPr>
            <a:xfrm rot="4500000">
              <a:off x="9205574" y="1720473"/>
              <a:ext cx="1390746" cy="2025285"/>
              <a:chOff x="7148054" y="463001"/>
              <a:chExt cx="1390746" cy="2025285"/>
            </a:xfrm>
          </p:grpSpPr>
          <p:sp>
            <p:nvSpPr>
              <p:cNvPr id="63" name="Oval 62">
                <a:extLst>
                  <a:ext uri="{FF2B5EF4-FFF2-40B4-BE49-F238E27FC236}">
                    <a16:creationId xmlns:a16="http://schemas.microsoft.com/office/drawing/2014/main" id="{057361F3-2F7D-4DAC-A7AF-25871565256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4" name="Straight Connector 63">
                <a:extLst>
                  <a:ext uri="{FF2B5EF4-FFF2-40B4-BE49-F238E27FC236}">
                    <a16:creationId xmlns:a16="http://schemas.microsoft.com/office/drawing/2014/main" id="{58755B76-08DA-427F-A767-C1EAF6C11133}"/>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D915A2EB-A1C6-4269-9F45-AB8C7B32223A}"/>
                </a:ext>
              </a:extLst>
            </p:cNvPr>
            <p:cNvGrpSpPr/>
            <p:nvPr userDrawn="1"/>
          </p:nvGrpSpPr>
          <p:grpSpPr>
            <a:xfrm rot="8100000">
              <a:off x="8738652" y="3819554"/>
              <a:ext cx="1390746" cy="2025285"/>
              <a:chOff x="7148054" y="463001"/>
              <a:chExt cx="1390746" cy="2025285"/>
            </a:xfrm>
          </p:grpSpPr>
          <p:sp>
            <p:nvSpPr>
              <p:cNvPr id="66" name="Oval 65">
                <a:extLst>
                  <a:ext uri="{FF2B5EF4-FFF2-40B4-BE49-F238E27FC236}">
                    <a16:creationId xmlns:a16="http://schemas.microsoft.com/office/drawing/2014/main" id="{1C64B80D-4476-43B8-96F3-0F8A22604B81}"/>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7" name="Straight Connector 66">
                <a:extLst>
                  <a:ext uri="{FF2B5EF4-FFF2-40B4-BE49-F238E27FC236}">
                    <a16:creationId xmlns:a16="http://schemas.microsoft.com/office/drawing/2014/main" id="{2FA2239C-5C03-4938-A60E-5B3B5E6ADEBB}"/>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75C9E872-C8A7-40FA-BDFD-1EAF7B681F2D}"/>
                </a:ext>
              </a:extLst>
            </p:cNvPr>
            <p:cNvGrpSpPr/>
            <p:nvPr userDrawn="1"/>
          </p:nvGrpSpPr>
          <p:grpSpPr>
            <a:xfrm rot="13500000">
              <a:off x="6182208" y="3837763"/>
              <a:ext cx="1390746" cy="2025285"/>
              <a:chOff x="7148054" y="463001"/>
              <a:chExt cx="1390746" cy="2025285"/>
            </a:xfrm>
          </p:grpSpPr>
          <p:sp>
            <p:nvSpPr>
              <p:cNvPr id="69" name="Oval 68">
                <a:extLst>
                  <a:ext uri="{FF2B5EF4-FFF2-40B4-BE49-F238E27FC236}">
                    <a16:creationId xmlns:a16="http://schemas.microsoft.com/office/drawing/2014/main" id="{882FB2BF-748A-4FC2-BD48-79C257337AC5}"/>
                  </a:ext>
                </a:extLst>
              </p:cNvPr>
              <p:cNvSpPr/>
              <p:nvPr/>
            </p:nvSpPr>
            <p:spPr>
              <a:xfrm rot="8257075">
                <a:off x="7148054" y="463001"/>
                <a:ext cx="1390746" cy="1390746"/>
              </a:xfrm>
              <a:prstGeom prst="ellipse">
                <a:avLst/>
              </a:prstGeom>
              <a:noFill/>
              <a:ln w="38100">
                <a:gradFill flip="none" rotWithShape="1">
                  <a:gsLst>
                    <a:gs pos="0">
                      <a:schemeClr val="accent5">
                        <a:alpha val="0"/>
                      </a:schemeClr>
                    </a:gs>
                    <a:gs pos="27000">
                      <a:schemeClr val="accent5">
                        <a:alpha val="0"/>
                      </a:schemeClr>
                    </a:gs>
                    <a:gs pos="100000">
                      <a:schemeClr val="accent6"/>
                    </a:gs>
                    <a:gs pos="50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70" name="Straight Connector 69">
                <a:extLst>
                  <a:ext uri="{FF2B5EF4-FFF2-40B4-BE49-F238E27FC236}">
                    <a16:creationId xmlns:a16="http://schemas.microsoft.com/office/drawing/2014/main" id="{BE91E158-3E55-44A2-AD92-7976B82D2D82}"/>
                  </a:ext>
                </a:extLst>
              </p:cNvPr>
              <p:cNvCxnSpPr>
                <a:cxnSpLocks/>
              </p:cNvCxnSpPr>
              <p:nvPr/>
            </p:nvCxnSpPr>
            <p:spPr>
              <a:xfrm>
                <a:off x="7860267" y="1861248"/>
                <a:ext cx="0" cy="627038"/>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5921831-71B8-4423-AE91-20898944F405}"/>
                </a:ext>
              </a:extLst>
            </p:cNvPr>
            <p:cNvGrpSpPr/>
            <p:nvPr userDrawn="1"/>
          </p:nvGrpSpPr>
          <p:grpSpPr>
            <a:xfrm>
              <a:off x="7226838" y="2516306"/>
              <a:ext cx="1822450" cy="1822450"/>
              <a:chOff x="6940521" y="2710801"/>
              <a:chExt cx="1822450" cy="1822450"/>
            </a:xfrm>
          </p:grpSpPr>
          <p:sp>
            <p:nvSpPr>
              <p:cNvPr id="72" name="Oval 71">
                <a:extLst>
                  <a:ext uri="{FF2B5EF4-FFF2-40B4-BE49-F238E27FC236}">
                    <a16:creationId xmlns:a16="http://schemas.microsoft.com/office/drawing/2014/main" id="{DDA95584-E95F-4B26-8663-CEF3C22425BE}"/>
                  </a:ext>
                </a:extLst>
              </p:cNvPr>
              <p:cNvSpPr/>
              <p:nvPr/>
            </p:nvSpPr>
            <p:spPr>
              <a:xfrm>
                <a:off x="6940521" y="2710801"/>
                <a:ext cx="1822450" cy="18224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4503C19E-7D67-4443-A6F5-3D0E3F62F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872" y="2894952"/>
                <a:ext cx="1385120" cy="1411254"/>
              </a:xfrm>
              <a:prstGeom prst="rect">
                <a:avLst/>
              </a:prstGeom>
            </p:spPr>
          </p:pic>
          <p:sp>
            <p:nvSpPr>
              <p:cNvPr id="74" name="TextBox 73">
                <a:extLst>
                  <a:ext uri="{FF2B5EF4-FFF2-40B4-BE49-F238E27FC236}">
                    <a16:creationId xmlns:a16="http://schemas.microsoft.com/office/drawing/2014/main" id="{E0233AF5-74A1-46C7-8C5A-136E91367141}"/>
                  </a:ext>
                </a:extLst>
              </p:cNvPr>
              <p:cNvSpPr txBox="1"/>
              <p:nvPr/>
            </p:nvSpPr>
            <p:spPr>
              <a:xfrm>
                <a:off x="7150839" y="3242484"/>
                <a:ext cx="1427453" cy="784830"/>
              </a:xfrm>
              <a:prstGeom prst="rect">
                <a:avLst/>
              </a:prstGeom>
              <a:noFill/>
            </p:spPr>
            <p:txBody>
              <a:bodyPr wrap="square" rtlCol="0">
                <a:spAutoFit/>
              </a:bodyPr>
              <a:lstStyle/>
              <a:p>
                <a:pPr marL="7937" algn="ctr"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Unique ability to finance any opportunity</a:t>
                </a:r>
              </a:p>
            </p:txBody>
          </p:sp>
        </p:grpSp>
        <p:pic>
          <p:nvPicPr>
            <p:cNvPr id="75" name="Picture 74" descr="A close up of a sign&#10;&#10;Description automatically generated">
              <a:extLst>
                <a:ext uri="{FF2B5EF4-FFF2-40B4-BE49-F238E27FC236}">
                  <a16:creationId xmlns:a16="http://schemas.microsoft.com/office/drawing/2014/main" id="{BD5ACEF6-41A5-4EC9-985A-F1E9B797471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99793" y="1966671"/>
              <a:ext cx="1304063" cy="1305106"/>
            </a:xfrm>
            <a:prstGeom prst="rect">
              <a:avLst/>
            </a:prstGeom>
          </p:spPr>
        </p:pic>
        <p:pic>
          <p:nvPicPr>
            <p:cNvPr id="76" name="Picture 75" descr="A close up of a sign&#10;&#10;Description automatically generated">
              <a:extLst>
                <a:ext uri="{FF2B5EF4-FFF2-40B4-BE49-F238E27FC236}">
                  <a16:creationId xmlns:a16="http://schemas.microsoft.com/office/drawing/2014/main" id="{9AC13FD4-CD12-4585-AA47-74659C480B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41911" y="2110857"/>
              <a:ext cx="1156408" cy="1156408"/>
            </a:xfrm>
            <a:prstGeom prst="rect">
              <a:avLst/>
            </a:prstGeom>
          </p:spPr>
        </p:pic>
        <p:pic>
          <p:nvPicPr>
            <p:cNvPr id="77" name="Picture 76" descr="A close up of a sign&#10;&#10;Description automatically generated">
              <a:extLst>
                <a:ext uri="{FF2B5EF4-FFF2-40B4-BE49-F238E27FC236}">
                  <a16:creationId xmlns:a16="http://schemas.microsoft.com/office/drawing/2014/main" id="{EF8F11E0-1EAA-4419-87C2-82753F27432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70181" y="4420211"/>
              <a:ext cx="1271922" cy="1270906"/>
            </a:xfrm>
            <a:prstGeom prst="rect">
              <a:avLst/>
            </a:prstGeom>
          </p:spPr>
        </p:pic>
        <p:pic>
          <p:nvPicPr>
            <p:cNvPr id="78" name="Picture 77" descr="A picture containing drawing, black, green, white&#10;&#10;Description automatically generated">
              <a:extLst>
                <a:ext uri="{FF2B5EF4-FFF2-40B4-BE49-F238E27FC236}">
                  <a16:creationId xmlns:a16="http://schemas.microsoft.com/office/drawing/2014/main" id="{35D60F1A-834D-491F-9DD5-CF037901759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049287" y="4355102"/>
              <a:ext cx="1298537" cy="1299575"/>
            </a:xfrm>
            <a:prstGeom prst="rect">
              <a:avLst/>
            </a:prstGeom>
          </p:spPr>
        </p:pic>
        <p:pic>
          <p:nvPicPr>
            <p:cNvPr id="79" name="Picture 78">
              <a:extLst>
                <a:ext uri="{FF2B5EF4-FFF2-40B4-BE49-F238E27FC236}">
                  <a16:creationId xmlns:a16="http://schemas.microsoft.com/office/drawing/2014/main" id="{D12A7E09-DB29-41A7-B9B9-CE6057B4FD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549412" y="599399"/>
              <a:ext cx="1172981" cy="1172981"/>
            </a:xfrm>
            <a:prstGeom prst="rect">
              <a:avLst/>
            </a:prstGeom>
          </p:spPr>
        </p:pic>
      </p:grpSp>
      <p:sp>
        <p:nvSpPr>
          <p:cNvPr id="80" name="Slide Number Placeholder 9">
            <a:extLst>
              <a:ext uri="{FF2B5EF4-FFF2-40B4-BE49-F238E27FC236}">
                <a16:creationId xmlns:a16="http://schemas.microsoft.com/office/drawing/2014/main" id="{E2D21085-D3C1-4D88-B459-2511EB4DF2FD}"/>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97447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MRC-AdvTechPortfolioDetail">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120" name="Group 119">
            <a:extLst>
              <a:ext uri="{FF2B5EF4-FFF2-40B4-BE49-F238E27FC236}">
                <a16:creationId xmlns:a16="http://schemas.microsoft.com/office/drawing/2014/main" id="{BED3D09B-73AA-E542-B4FF-54D629EC6D4D}"/>
              </a:ext>
            </a:extLst>
          </p:cNvPr>
          <p:cNvGrpSpPr/>
          <p:nvPr userDrawn="1"/>
        </p:nvGrpSpPr>
        <p:grpSpPr>
          <a:xfrm>
            <a:off x="-3175" y="5729392"/>
            <a:ext cx="12195175" cy="1138133"/>
            <a:chOff x="-3586" y="5730465"/>
            <a:chExt cx="12195175" cy="1138133"/>
          </a:xfrm>
        </p:grpSpPr>
        <p:sp>
          <p:nvSpPr>
            <p:cNvPr id="121" name="Triangle 2">
              <a:extLst>
                <a:ext uri="{FF2B5EF4-FFF2-40B4-BE49-F238E27FC236}">
                  <a16:creationId xmlns:a16="http://schemas.microsoft.com/office/drawing/2014/main" id="{39231F4B-BDAC-954D-8ADB-CD19D1016167}"/>
                </a:ext>
              </a:extLst>
            </p:cNvPr>
            <p:cNvSpPr/>
            <p:nvPr userDrawn="1"/>
          </p:nvSpPr>
          <p:spPr>
            <a:xfrm flipH="1">
              <a:off x="39822" y="5989011"/>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100000">
                  <a:schemeClr val="accent5"/>
                </a:gs>
                <a:gs pos="0">
                  <a:schemeClr val="accent6"/>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2" name="Triangle 2">
              <a:extLst>
                <a:ext uri="{FF2B5EF4-FFF2-40B4-BE49-F238E27FC236}">
                  <a16:creationId xmlns:a16="http://schemas.microsoft.com/office/drawing/2014/main" id="{43661D15-DE39-D04F-9DAB-11E662982B3E}"/>
                </a:ext>
              </a:extLst>
            </p:cNvPr>
            <p:cNvSpPr/>
            <p:nvPr userDrawn="1"/>
          </p:nvSpPr>
          <p:spPr>
            <a:xfrm>
              <a:off x="-3586" y="5730465"/>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3" name="Triangle 2">
              <a:extLst>
                <a:ext uri="{FF2B5EF4-FFF2-40B4-BE49-F238E27FC236}">
                  <a16:creationId xmlns:a16="http://schemas.microsoft.com/office/drawing/2014/main" id="{42861EAD-756C-7049-9F97-580A1B80B1BC}"/>
                </a:ext>
              </a:extLst>
            </p:cNvPr>
            <p:cNvSpPr/>
            <p:nvPr userDrawn="1"/>
          </p:nvSpPr>
          <p:spPr>
            <a:xfrm>
              <a:off x="2515352" y="5969132"/>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24" name="Triangle 2">
              <a:extLst>
                <a:ext uri="{FF2B5EF4-FFF2-40B4-BE49-F238E27FC236}">
                  <a16:creationId xmlns:a16="http://schemas.microsoft.com/office/drawing/2014/main" id="{4429B1D4-676C-8B40-8263-5784899E1D67}"/>
                </a:ext>
              </a:extLst>
            </p:cNvPr>
            <p:cNvSpPr/>
            <p:nvPr userDrawn="1"/>
          </p:nvSpPr>
          <p:spPr>
            <a:xfrm>
              <a:off x="5075920" y="6208474"/>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25" name="Picture 124">
            <a:extLst>
              <a:ext uri="{FF2B5EF4-FFF2-40B4-BE49-F238E27FC236}">
                <a16:creationId xmlns:a16="http://schemas.microsoft.com/office/drawing/2014/main" id="{72FED460-CC43-D541-B691-73F8FD52FE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126" name="Slide Number Placeholder 9">
            <a:extLst>
              <a:ext uri="{FF2B5EF4-FFF2-40B4-BE49-F238E27FC236}">
                <a16:creationId xmlns:a16="http://schemas.microsoft.com/office/drawing/2014/main" id="{F413C514-8D49-5D48-B146-BBAF0E566A9A}"/>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sp>
        <p:nvSpPr>
          <p:cNvPr id="14" name="Slide Number Placeholder 2">
            <a:extLst>
              <a:ext uri="{FF2B5EF4-FFF2-40B4-BE49-F238E27FC236}">
                <a16:creationId xmlns:a16="http://schemas.microsoft.com/office/drawing/2014/main" id="{B732CB5D-5718-40C1-ACC4-8BC43D368CA3}"/>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93" name="Slide Number Placeholder 2">
            <a:extLst>
              <a:ext uri="{FF2B5EF4-FFF2-40B4-BE49-F238E27FC236}">
                <a16:creationId xmlns:a16="http://schemas.microsoft.com/office/drawing/2014/main" id="{A8D6EF66-F3F1-4286-BEDD-2644795E11DF}"/>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Arial" charset="0"/>
                <a:cs typeface="Arial" charset="0"/>
              </a:rPr>
              <a:pPr/>
              <a:t>‹#›</a:t>
            </a:fld>
            <a:endParaRPr lang="en-US" dirty="0"/>
          </a:p>
        </p:txBody>
      </p:sp>
      <p:sp>
        <p:nvSpPr>
          <p:cNvPr id="94" name="Slide Number Placeholder 1">
            <a:extLst>
              <a:ext uri="{FF2B5EF4-FFF2-40B4-BE49-F238E27FC236}">
                <a16:creationId xmlns:a16="http://schemas.microsoft.com/office/drawing/2014/main" id="{ECFA99D1-9C30-40AD-B493-09A404A6BE09}"/>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cs typeface="Arial" charset="0"/>
              </a:rPr>
              <a:pPr/>
              <a:t>‹#›</a:t>
            </a:fld>
            <a:endParaRPr lang="en-US" dirty="0"/>
          </a:p>
        </p:txBody>
      </p:sp>
      <p:sp>
        <p:nvSpPr>
          <p:cNvPr id="127" name="Title 1">
            <a:extLst>
              <a:ext uri="{FF2B5EF4-FFF2-40B4-BE49-F238E27FC236}">
                <a16:creationId xmlns:a16="http://schemas.microsoft.com/office/drawing/2014/main" id="{627726F1-4C4D-4241-94FF-13E31702F0B8}"/>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Ameresco’s Advanced Technology Portfolio</a:t>
            </a:r>
          </a:p>
        </p:txBody>
      </p:sp>
      <p:grpSp>
        <p:nvGrpSpPr>
          <p:cNvPr id="40" name="Group 39">
            <a:extLst>
              <a:ext uri="{FF2B5EF4-FFF2-40B4-BE49-F238E27FC236}">
                <a16:creationId xmlns:a16="http://schemas.microsoft.com/office/drawing/2014/main" id="{71F87309-E16F-4684-9C51-5726A63F5353}"/>
              </a:ext>
            </a:extLst>
          </p:cNvPr>
          <p:cNvGrpSpPr/>
          <p:nvPr userDrawn="1"/>
        </p:nvGrpSpPr>
        <p:grpSpPr>
          <a:xfrm>
            <a:off x="762140" y="1269573"/>
            <a:ext cx="10427217" cy="4490433"/>
            <a:chOff x="762140" y="1269573"/>
            <a:chExt cx="10427217" cy="4490433"/>
          </a:xfrm>
        </p:grpSpPr>
        <p:grpSp>
          <p:nvGrpSpPr>
            <p:cNvPr id="41" name="Group 40">
              <a:extLst>
                <a:ext uri="{FF2B5EF4-FFF2-40B4-BE49-F238E27FC236}">
                  <a16:creationId xmlns:a16="http://schemas.microsoft.com/office/drawing/2014/main" id="{5728EC4D-FA93-4D89-9C45-6A7BBB6E39D4}"/>
                </a:ext>
              </a:extLst>
            </p:cNvPr>
            <p:cNvGrpSpPr/>
            <p:nvPr userDrawn="1"/>
          </p:nvGrpSpPr>
          <p:grpSpPr>
            <a:xfrm>
              <a:off x="762140" y="1398433"/>
              <a:ext cx="2502795" cy="3183124"/>
              <a:chOff x="8370016" y="1301507"/>
              <a:chExt cx="2502795" cy="3183124"/>
            </a:xfrm>
          </p:grpSpPr>
          <p:sp>
            <p:nvSpPr>
              <p:cNvPr id="63" name="TextBox 62">
                <a:extLst>
                  <a:ext uri="{FF2B5EF4-FFF2-40B4-BE49-F238E27FC236}">
                    <a16:creationId xmlns:a16="http://schemas.microsoft.com/office/drawing/2014/main" id="{49AAE60D-6D87-4401-8DF4-4B331A0BBC83}"/>
                  </a:ext>
                </a:extLst>
              </p:cNvPr>
              <p:cNvSpPr txBox="1"/>
              <p:nvPr/>
            </p:nvSpPr>
            <p:spPr>
              <a:xfrm>
                <a:off x="8819878" y="1791586"/>
                <a:ext cx="2021191" cy="2693045"/>
              </a:xfrm>
              <a:prstGeom prst="rect">
                <a:avLst/>
              </a:prstGeom>
              <a:noFill/>
            </p:spPr>
            <p:txBody>
              <a:bodyPr wrap="square" lIns="0" tIns="0" rIns="0" bIns="0" numCol="1" spcCol="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Building </a:t>
                </a:r>
                <a:br>
                  <a:rPr lang="en-US" sz="1000" dirty="0"/>
                </a:br>
                <a:r>
                  <a:rPr lang="en-US" sz="1000" dirty="0"/>
                  <a:t>Automation &amp; Controls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Interior Lighting and</a:t>
                </a:r>
                <a:br>
                  <a:rPr lang="en-US" sz="1000" dirty="0"/>
                </a:br>
                <a:r>
                  <a:rPr lang="en-US" sz="1000" dirty="0"/>
                  <a:t>Controls</a:t>
                </a:r>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Water / Wastewater </a:t>
                </a:r>
                <a:br>
                  <a:rPr lang="en-US" sz="1000" dirty="0"/>
                </a:br>
                <a:r>
                  <a:rPr lang="en-US" sz="1000" dirty="0"/>
                  <a:t>Efficiency &amp; Recovery</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HVAC &amp; Ventilation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Boiler &amp; Chiller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Industrial Optimization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Building Envelope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Advanced Metering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LED Street &amp; Area Lighting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Smart Cities</a:t>
                </a:r>
              </a:p>
            </p:txBody>
          </p:sp>
          <p:pic>
            <p:nvPicPr>
              <p:cNvPr id="64" name="Picture 63" descr="A picture containing clock&#10;&#10;Description automatically generated">
                <a:extLst>
                  <a:ext uri="{FF2B5EF4-FFF2-40B4-BE49-F238E27FC236}">
                    <a16:creationId xmlns:a16="http://schemas.microsoft.com/office/drawing/2014/main" id="{9D9C9C93-C8F9-4A14-983E-3648691E4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0016" y="1326030"/>
                <a:ext cx="337166" cy="323296"/>
              </a:xfrm>
              <a:prstGeom prst="rect">
                <a:avLst/>
              </a:prstGeom>
            </p:spPr>
          </p:pic>
          <p:sp>
            <p:nvSpPr>
              <p:cNvPr id="65" name="TextBox 64">
                <a:extLst>
                  <a:ext uri="{FF2B5EF4-FFF2-40B4-BE49-F238E27FC236}">
                    <a16:creationId xmlns:a16="http://schemas.microsoft.com/office/drawing/2014/main" id="{041A9330-4B6F-4865-B467-7EA9FD5CF9D2}"/>
                  </a:ext>
                </a:extLst>
              </p:cNvPr>
              <p:cNvSpPr txBox="1"/>
              <p:nvPr/>
            </p:nvSpPr>
            <p:spPr>
              <a:xfrm>
                <a:off x="8813108" y="1301507"/>
                <a:ext cx="2059703"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Efficiency</a:t>
                </a:r>
              </a:p>
            </p:txBody>
          </p:sp>
        </p:grpSp>
        <p:grpSp>
          <p:nvGrpSpPr>
            <p:cNvPr id="42" name="Group 41">
              <a:extLst>
                <a:ext uri="{FF2B5EF4-FFF2-40B4-BE49-F238E27FC236}">
                  <a16:creationId xmlns:a16="http://schemas.microsoft.com/office/drawing/2014/main" id="{970CB732-4019-42F1-B218-825C655F04B6}"/>
                </a:ext>
              </a:extLst>
            </p:cNvPr>
            <p:cNvGrpSpPr/>
            <p:nvPr userDrawn="1"/>
          </p:nvGrpSpPr>
          <p:grpSpPr>
            <a:xfrm>
              <a:off x="3908291" y="3520590"/>
              <a:ext cx="3774602" cy="2070883"/>
              <a:chOff x="393146" y="1176318"/>
              <a:chExt cx="3774602" cy="2070883"/>
            </a:xfrm>
          </p:grpSpPr>
          <p:sp>
            <p:nvSpPr>
              <p:cNvPr id="60" name="TextBox 59">
                <a:extLst>
                  <a:ext uri="{FF2B5EF4-FFF2-40B4-BE49-F238E27FC236}">
                    <a16:creationId xmlns:a16="http://schemas.microsoft.com/office/drawing/2014/main" id="{12C8068E-CEDD-42D2-8BBF-8B4B250E6C87}"/>
                  </a:ext>
                </a:extLst>
              </p:cNvPr>
              <p:cNvSpPr txBox="1"/>
              <p:nvPr/>
            </p:nvSpPr>
            <p:spPr>
              <a:xfrm>
                <a:off x="1074707" y="1939151"/>
                <a:ext cx="2202526" cy="1308050"/>
              </a:xfrm>
              <a:prstGeom prst="rect">
                <a:avLst/>
              </a:prstGeom>
              <a:noFill/>
            </p:spPr>
            <p:txBody>
              <a:bodyPr wrap="none" lIns="0" tIns="0" rIns="0" bIns="0"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Analytics</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AssetPlanner® </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Measurement &amp; Verification</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Advanced Metering</a:t>
                </a:r>
              </a:p>
              <a:p>
                <a:pPr marL="628650" lvl="1" indent="-171450">
                  <a:lnSpc>
                    <a:spcPct val="100000"/>
                  </a:lnSpc>
                  <a:spcBef>
                    <a:spcPts val="300"/>
                  </a:spcBef>
                  <a:spcAft>
                    <a:spcPts val="300"/>
                  </a:spcAft>
                  <a:buClr>
                    <a:srgbClr val="F9A14A"/>
                  </a:buClr>
                  <a:buFont typeface="Arial" panose="020B0604020202020204" pitchFamily="34" charset="0"/>
                  <a:buChar char="–"/>
                </a:pPr>
                <a:r>
                  <a:rPr lang="en-US" sz="1000" dirty="0"/>
                  <a:t>VisionDSM (AEG)</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Energy Supply Management</a:t>
                </a:r>
              </a:p>
            </p:txBody>
          </p:sp>
          <p:pic>
            <p:nvPicPr>
              <p:cNvPr id="61" name="Picture 60" descr="A picture containing room&#10;&#10;Description automatically generated">
                <a:extLst>
                  <a:ext uri="{FF2B5EF4-FFF2-40B4-BE49-F238E27FC236}">
                    <a16:creationId xmlns:a16="http://schemas.microsoft.com/office/drawing/2014/main" id="{F3FD3A1A-7ABD-48FA-B725-5CD6C1015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146" y="1176318"/>
                <a:ext cx="675802" cy="675262"/>
              </a:xfrm>
              <a:prstGeom prst="rect">
                <a:avLst/>
              </a:prstGeom>
            </p:spPr>
          </p:pic>
          <p:sp>
            <p:nvSpPr>
              <p:cNvPr id="62" name="TextBox 61">
                <a:extLst>
                  <a:ext uri="{FF2B5EF4-FFF2-40B4-BE49-F238E27FC236}">
                    <a16:creationId xmlns:a16="http://schemas.microsoft.com/office/drawing/2014/main" id="{1417F187-2ADD-4975-ACEE-321A894388B5}"/>
                  </a:ext>
                </a:extLst>
              </p:cNvPr>
              <p:cNvSpPr txBox="1"/>
              <p:nvPr/>
            </p:nvSpPr>
            <p:spPr>
              <a:xfrm>
                <a:off x="1068948" y="1260827"/>
                <a:ext cx="3098800"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Energy Analytics and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Supply Management</a:t>
                </a:r>
              </a:p>
            </p:txBody>
          </p:sp>
        </p:grpSp>
        <p:grpSp>
          <p:nvGrpSpPr>
            <p:cNvPr id="43" name="Group 42">
              <a:extLst>
                <a:ext uri="{FF2B5EF4-FFF2-40B4-BE49-F238E27FC236}">
                  <a16:creationId xmlns:a16="http://schemas.microsoft.com/office/drawing/2014/main" id="{8D889A0A-40CB-454D-8871-CF05C38B6BFE}"/>
                </a:ext>
              </a:extLst>
            </p:cNvPr>
            <p:cNvGrpSpPr/>
            <p:nvPr userDrawn="1"/>
          </p:nvGrpSpPr>
          <p:grpSpPr>
            <a:xfrm>
              <a:off x="8429835" y="3608233"/>
              <a:ext cx="2683322" cy="2151773"/>
              <a:chOff x="4914690" y="1263961"/>
              <a:chExt cx="2683322" cy="2151773"/>
            </a:xfrm>
          </p:grpSpPr>
          <p:sp>
            <p:nvSpPr>
              <p:cNvPr id="57" name="TextBox 56">
                <a:extLst>
                  <a:ext uri="{FF2B5EF4-FFF2-40B4-BE49-F238E27FC236}">
                    <a16:creationId xmlns:a16="http://schemas.microsoft.com/office/drawing/2014/main" id="{B210294D-BC4F-4735-8B9E-DD6C624CD38C}"/>
                  </a:ext>
                </a:extLst>
              </p:cNvPr>
              <p:cNvSpPr txBox="1"/>
              <p:nvPr/>
            </p:nvSpPr>
            <p:spPr>
              <a:xfrm>
                <a:off x="5486906" y="1861462"/>
                <a:ext cx="2111106" cy="1554272"/>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Plant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O&amp;M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Facility Management Services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System Repair &amp; Restoration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Lighting System Maintenance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Control System Predictive Maintenance</a:t>
                </a:r>
              </a:p>
            </p:txBody>
          </p:sp>
          <p:pic>
            <p:nvPicPr>
              <p:cNvPr id="58" name="Picture 57" descr="A close up of a logo&#10;&#10;Description automatically generated">
                <a:extLst>
                  <a:ext uri="{FF2B5EF4-FFF2-40B4-BE49-F238E27FC236}">
                    <a16:creationId xmlns:a16="http://schemas.microsoft.com/office/drawing/2014/main" id="{01B82DD6-B722-4214-A6B3-C1B51F0457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4690" y="1295429"/>
                <a:ext cx="562554" cy="562554"/>
              </a:xfrm>
              <a:prstGeom prst="rect">
                <a:avLst/>
              </a:prstGeom>
            </p:spPr>
          </p:pic>
          <p:sp>
            <p:nvSpPr>
              <p:cNvPr id="59" name="TextBox 58">
                <a:extLst>
                  <a:ext uri="{FF2B5EF4-FFF2-40B4-BE49-F238E27FC236}">
                    <a16:creationId xmlns:a16="http://schemas.microsoft.com/office/drawing/2014/main" id="{E6FE24FF-F4C1-4BFC-AD16-62C95618636A}"/>
                  </a:ext>
                </a:extLst>
              </p:cNvPr>
              <p:cNvSpPr txBox="1"/>
              <p:nvPr/>
            </p:nvSpPr>
            <p:spPr>
              <a:xfrm>
                <a:off x="5486906" y="1263961"/>
                <a:ext cx="2111106"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Operations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and Maintenance</a:t>
                </a:r>
              </a:p>
            </p:txBody>
          </p:sp>
        </p:grpSp>
        <p:cxnSp>
          <p:nvCxnSpPr>
            <p:cNvPr id="44" name="Straight Connector 43">
              <a:extLst>
                <a:ext uri="{FF2B5EF4-FFF2-40B4-BE49-F238E27FC236}">
                  <a16:creationId xmlns:a16="http://schemas.microsoft.com/office/drawing/2014/main" id="{8BA89BFC-055B-469B-B73C-FDAC067B48E6}"/>
                </a:ext>
              </a:extLst>
            </p:cNvPr>
            <p:cNvCxnSpPr>
              <a:cxnSpLocks/>
            </p:cNvCxnSpPr>
            <p:nvPr userDrawn="1"/>
          </p:nvCxnSpPr>
          <p:spPr>
            <a:xfrm>
              <a:off x="918187" y="1930798"/>
              <a:ext cx="0" cy="2797295"/>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2C7F79-C09D-4D99-9631-D7C5A794AE75}"/>
                </a:ext>
              </a:extLst>
            </p:cNvPr>
            <p:cNvCxnSpPr>
              <a:cxnSpLocks/>
            </p:cNvCxnSpPr>
            <p:nvPr userDrawn="1"/>
          </p:nvCxnSpPr>
          <p:spPr>
            <a:xfrm>
              <a:off x="4287066" y="4125643"/>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C3C1774-71D3-4D34-8C0A-64CC974A1501}"/>
                </a:ext>
              </a:extLst>
            </p:cNvPr>
            <p:cNvCxnSpPr>
              <a:cxnSpLocks/>
            </p:cNvCxnSpPr>
            <p:nvPr userDrawn="1"/>
          </p:nvCxnSpPr>
          <p:spPr>
            <a:xfrm>
              <a:off x="8763816" y="4195852"/>
              <a:ext cx="0" cy="15544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382F3BB-E568-4BCA-B2E6-5C0AF130C9C7}"/>
                </a:ext>
              </a:extLst>
            </p:cNvPr>
            <p:cNvGrpSpPr/>
            <p:nvPr userDrawn="1"/>
          </p:nvGrpSpPr>
          <p:grpSpPr>
            <a:xfrm>
              <a:off x="3968435" y="1269573"/>
              <a:ext cx="4609726" cy="2365745"/>
              <a:chOff x="453290" y="3592551"/>
              <a:chExt cx="4609726" cy="2365745"/>
            </a:xfrm>
          </p:grpSpPr>
          <p:sp>
            <p:nvSpPr>
              <p:cNvPr id="54" name="TextBox 53">
                <a:extLst>
                  <a:ext uri="{FF2B5EF4-FFF2-40B4-BE49-F238E27FC236}">
                    <a16:creationId xmlns:a16="http://schemas.microsoft.com/office/drawing/2014/main" id="{DCABBD99-22EB-4767-B99A-F9CAE25FD45A}"/>
                  </a:ext>
                </a:extLst>
              </p:cNvPr>
              <p:cNvSpPr txBox="1"/>
              <p:nvPr/>
            </p:nvSpPr>
            <p:spPr>
              <a:xfrm>
                <a:off x="1074707" y="4406589"/>
                <a:ext cx="3988309" cy="1551707"/>
              </a:xfrm>
              <a:prstGeom prst="rect">
                <a:avLst/>
              </a:prstGeom>
              <a:noFill/>
            </p:spPr>
            <p:txBody>
              <a:bodyPr wrap="square" lIns="0" tIns="0" rIns="0" bIns="0" numCol="2"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Cogeneration Plants</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Solar (On-Grid &amp; Off-Grid)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Batteries and Energy Storage</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Biomass, Biogas, Landfill </a:t>
                </a:r>
                <a:br>
                  <a:rPr lang="en-US" sz="1000" dirty="0"/>
                </a:br>
                <a:r>
                  <a:rPr lang="en-US" sz="1000" dirty="0"/>
                  <a:t>Gas to Energy, RNG</a:t>
                </a:r>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indent="-171450">
                  <a:lnSpc>
                    <a:spcPct val="100000"/>
                  </a:lnSpc>
                  <a:spcBef>
                    <a:spcPts val="300"/>
                  </a:spcBef>
                  <a:spcAft>
                    <a:spcPts val="300"/>
                  </a:spcAft>
                  <a:buClr>
                    <a:srgbClr val="0076BC"/>
                  </a:buClr>
                  <a:buFont typeface="Arial" panose="020B0604020202020204" pitchFamily="34" charset="0"/>
                  <a:buChar char="•"/>
                </a:pPr>
                <a:endParaRPr lang="en-US" sz="1000" dirty="0"/>
              </a:p>
              <a:p>
                <a:pPr marL="171450" marR="0" lvl="0" indent="-171450" algn="l" defTabSz="914400" rtl="0" eaLnBrk="1" fontAlgn="auto" latinLnBrk="0" hangingPunct="1">
                  <a:lnSpc>
                    <a:spcPct val="100000"/>
                  </a:lnSpc>
                  <a:spcBef>
                    <a:spcPts val="300"/>
                  </a:spcBef>
                  <a:spcAft>
                    <a:spcPts val="300"/>
                  </a:spcAft>
                  <a:buClr>
                    <a:srgbClr val="0076BC"/>
                  </a:buClr>
                  <a:buSzTx/>
                  <a:buFont typeface="Arial" panose="020B0604020202020204" pitchFamily="34" charset="0"/>
                  <a:buChar char="•"/>
                  <a:tabLst/>
                  <a:defRPr/>
                </a:pPr>
                <a:r>
                  <a:rPr lang="en-US" sz="1000" dirty="0"/>
                  <a:t>Microgrid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Geothermal</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Wind</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EV Charging</a:t>
                </a:r>
              </a:p>
            </p:txBody>
          </p:sp>
          <p:pic>
            <p:nvPicPr>
              <p:cNvPr id="55" name="Picture 54" descr="A picture containing airplane, clock&#10;&#10;Description automatically generated">
                <a:extLst>
                  <a:ext uri="{FF2B5EF4-FFF2-40B4-BE49-F238E27FC236}">
                    <a16:creationId xmlns:a16="http://schemas.microsoft.com/office/drawing/2014/main" id="{530EC2BA-3893-429D-86FB-204D566726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290" y="3592551"/>
                <a:ext cx="600794" cy="601274"/>
              </a:xfrm>
              <a:prstGeom prst="rect">
                <a:avLst/>
              </a:prstGeom>
            </p:spPr>
          </p:pic>
          <p:sp>
            <p:nvSpPr>
              <p:cNvPr id="56" name="TextBox 55">
                <a:extLst>
                  <a:ext uri="{FF2B5EF4-FFF2-40B4-BE49-F238E27FC236}">
                    <a16:creationId xmlns:a16="http://schemas.microsoft.com/office/drawing/2014/main" id="{ED5A0C98-0342-4A1F-86FD-D99CAAEAF488}"/>
                  </a:ext>
                </a:extLst>
              </p:cNvPr>
              <p:cNvSpPr txBox="1"/>
              <p:nvPr/>
            </p:nvSpPr>
            <p:spPr>
              <a:xfrm>
                <a:off x="1037206" y="3736165"/>
                <a:ext cx="3568352" cy="646331"/>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Distributed Energy Generation, Storage &amp; Microgrids</a:t>
                </a:r>
              </a:p>
            </p:txBody>
          </p:sp>
        </p:grpSp>
        <p:grpSp>
          <p:nvGrpSpPr>
            <p:cNvPr id="48" name="Group 47">
              <a:extLst>
                <a:ext uri="{FF2B5EF4-FFF2-40B4-BE49-F238E27FC236}">
                  <a16:creationId xmlns:a16="http://schemas.microsoft.com/office/drawing/2014/main" id="{4B7658E1-F6AA-441D-9A4C-B29C15C90764}"/>
                </a:ext>
              </a:extLst>
            </p:cNvPr>
            <p:cNvGrpSpPr/>
            <p:nvPr userDrawn="1"/>
          </p:nvGrpSpPr>
          <p:grpSpPr>
            <a:xfrm>
              <a:off x="8469842" y="1288751"/>
              <a:ext cx="2719515" cy="1790343"/>
              <a:chOff x="4878497" y="3611729"/>
              <a:chExt cx="2719515" cy="1790343"/>
            </a:xfrm>
          </p:grpSpPr>
          <p:sp>
            <p:nvSpPr>
              <p:cNvPr id="51" name="TextBox 50">
                <a:extLst>
                  <a:ext uri="{FF2B5EF4-FFF2-40B4-BE49-F238E27FC236}">
                    <a16:creationId xmlns:a16="http://schemas.microsoft.com/office/drawing/2014/main" id="{49C3389F-1CE4-493F-A92C-FA8C83ED44A3}"/>
                  </a:ext>
                </a:extLst>
              </p:cNvPr>
              <p:cNvSpPr txBox="1"/>
              <p:nvPr/>
            </p:nvSpPr>
            <p:spPr>
              <a:xfrm>
                <a:off x="5422145" y="4078633"/>
                <a:ext cx="2175867" cy="1323439"/>
              </a:xfrm>
              <a:prstGeom prst="rect">
                <a:avLst/>
              </a:prstGeom>
              <a:noFill/>
            </p:spPr>
            <p:txBody>
              <a:bodyPr wrap="square" rtlCol="0">
                <a:spAutoFit/>
              </a:bodyPr>
              <a:lstStyle/>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Utility Distribution System</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Retrofits/Expansion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Modernization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New Construction</a:t>
                </a:r>
              </a:p>
              <a:p>
                <a:pPr marL="171450" indent="-171450">
                  <a:lnSpc>
                    <a:spcPct val="100000"/>
                  </a:lnSpc>
                  <a:spcBef>
                    <a:spcPts val="300"/>
                  </a:spcBef>
                  <a:spcAft>
                    <a:spcPts val="300"/>
                  </a:spcAft>
                  <a:buClr>
                    <a:srgbClr val="0076BC"/>
                  </a:buClr>
                  <a:buFont typeface="Arial" panose="020B0604020202020204" pitchFamily="34" charset="0"/>
                  <a:buChar char="•"/>
                </a:pPr>
                <a:r>
                  <a:rPr lang="en-US" sz="1000" dirty="0"/>
                  <a:t>Monetization / </a:t>
                </a:r>
                <a:br>
                  <a:rPr lang="en-US" sz="1000" dirty="0"/>
                </a:br>
                <a:r>
                  <a:rPr lang="en-US" sz="1000" dirty="0"/>
                  <a:t>Ownership &amp; Operation</a:t>
                </a:r>
              </a:p>
            </p:txBody>
          </p:sp>
          <p:pic>
            <p:nvPicPr>
              <p:cNvPr id="52" name="Picture 51" descr="A picture containing drawing&#10;&#10;Description automatically generated">
                <a:extLst>
                  <a:ext uri="{FF2B5EF4-FFF2-40B4-BE49-F238E27FC236}">
                    <a16:creationId xmlns:a16="http://schemas.microsoft.com/office/drawing/2014/main" id="{EF6727A3-BE3C-4902-B00C-726858E297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8497" y="3611729"/>
                <a:ext cx="547012" cy="547450"/>
              </a:xfrm>
              <a:prstGeom prst="rect">
                <a:avLst/>
              </a:prstGeom>
            </p:spPr>
          </p:pic>
          <p:sp>
            <p:nvSpPr>
              <p:cNvPr id="53" name="TextBox 52">
                <a:extLst>
                  <a:ext uri="{FF2B5EF4-FFF2-40B4-BE49-F238E27FC236}">
                    <a16:creationId xmlns:a16="http://schemas.microsoft.com/office/drawing/2014/main" id="{893586E1-8D8A-452B-8EFC-593468D287DC}"/>
                  </a:ext>
                </a:extLst>
              </p:cNvPr>
              <p:cNvSpPr txBox="1"/>
              <p:nvPr/>
            </p:nvSpPr>
            <p:spPr>
              <a:xfrm>
                <a:off x="5422145" y="3736165"/>
                <a:ext cx="1544181" cy="369332"/>
              </a:xfrm>
              <a:prstGeom prst="rect">
                <a:avLst/>
              </a:prstGeom>
              <a:noFill/>
            </p:spPr>
            <p:txBody>
              <a:bodyPr wrap="square" rtlCol="0">
                <a:spAutoFit/>
              </a:bodyPr>
              <a:lstStyle/>
              <a:p>
                <a:pPr marL="7937" defTabSz="457200">
                  <a:lnSpc>
                    <a:spcPct val="100000"/>
                  </a:lnSpc>
                  <a:spcBef>
                    <a:spcPts val="300"/>
                  </a:spcBef>
                  <a:spcAft>
                    <a:spcPts val="300"/>
                  </a:spcAft>
                  <a:buClr>
                    <a:schemeClr val="tx2"/>
                  </a:buClr>
                  <a:buSzPct val="110000"/>
                </a:pPr>
                <a:r>
                  <a:rPr lang="en-US" dirty="0">
                    <a:solidFill>
                      <a:schemeClr val="accent4"/>
                    </a:solidFill>
                    <a:latin typeface="Arial" panose="020B0604020202020204" pitchFamily="34" charset="0"/>
                    <a:cs typeface="Arial" panose="020B0604020202020204" pitchFamily="34" charset="0"/>
                  </a:rPr>
                  <a:t>Infrastructure</a:t>
                </a:r>
              </a:p>
            </p:txBody>
          </p:sp>
        </p:grpSp>
        <p:cxnSp>
          <p:nvCxnSpPr>
            <p:cNvPr id="49" name="Straight Connector 48">
              <a:extLst>
                <a:ext uri="{FF2B5EF4-FFF2-40B4-BE49-F238E27FC236}">
                  <a16:creationId xmlns:a16="http://schemas.microsoft.com/office/drawing/2014/main" id="{F56EB2F1-E88F-4107-B0BB-FFB397764A7B}"/>
                </a:ext>
              </a:extLst>
            </p:cNvPr>
            <p:cNvCxnSpPr>
              <a:cxnSpLocks/>
            </p:cNvCxnSpPr>
            <p:nvPr userDrawn="1"/>
          </p:nvCxnSpPr>
          <p:spPr>
            <a:xfrm>
              <a:off x="4268016"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257D4DD-BBFF-4D2A-A46B-63AA02DD4056}"/>
                </a:ext>
              </a:extLst>
            </p:cNvPr>
            <p:cNvCxnSpPr>
              <a:cxnSpLocks/>
            </p:cNvCxnSpPr>
            <p:nvPr userDrawn="1"/>
          </p:nvCxnSpPr>
          <p:spPr>
            <a:xfrm>
              <a:off x="8745685" y="1859234"/>
              <a:ext cx="0" cy="1413164"/>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091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MRC-Financ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7AEB4-F277-4F41-BC1C-820CAE00D8F9}"/>
              </a:ext>
            </a:extLst>
          </p:cNvPr>
          <p:cNvGrpSpPr/>
          <p:nvPr userDrawn="1"/>
        </p:nvGrpSpPr>
        <p:grpSpPr>
          <a:xfrm>
            <a:off x="-3175" y="5729392"/>
            <a:ext cx="12195175" cy="1138133"/>
            <a:chOff x="-3175" y="5719867"/>
            <a:chExt cx="12195175" cy="1138133"/>
          </a:xfrm>
        </p:grpSpPr>
        <p:sp>
          <p:nvSpPr>
            <p:cNvPr id="20" name="Triangle 2">
              <a:extLst>
                <a:ext uri="{FF2B5EF4-FFF2-40B4-BE49-F238E27FC236}">
                  <a16:creationId xmlns:a16="http://schemas.microsoft.com/office/drawing/2014/main" id="{14A98557-147A-B545-AAB4-CE39946EFE57}"/>
                </a:ext>
              </a:extLst>
            </p:cNvPr>
            <p:cNvSpPr/>
            <p:nvPr userDrawn="1"/>
          </p:nvSpPr>
          <p:spPr>
            <a:xfrm flipH="1">
              <a:off x="40233" y="5978413"/>
              <a:ext cx="12151767" cy="878623"/>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Triangle 2">
              <a:extLst>
                <a:ext uri="{FF2B5EF4-FFF2-40B4-BE49-F238E27FC236}">
                  <a16:creationId xmlns:a16="http://schemas.microsoft.com/office/drawing/2014/main" id="{197ACFF4-5061-DC42-AF2A-603FA39D77B1}"/>
                </a:ext>
              </a:extLst>
            </p:cNvPr>
            <p:cNvSpPr/>
            <p:nvPr userDrawn="1"/>
          </p:nvSpPr>
          <p:spPr>
            <a:xfrm>
              <a:off x="-3175" y="571986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2" name="Triangle 2">
              <a:extLst>
                <a:ext uri="{FF2B5EF4-FFF2-40B4-BE49-F238E27FC236}">
                  <a16:creationId xmlns:a16="http://schemas.microsoft.com/office/drawing/2014/main" id="{5041B1B6-8760-9E45-A458-D7719CD7B202}"/>
                </a:ext>
              </a:extLst>
            </p:cNvPr>
            <p:cNvSpPr/>
            <p:nvPr userDrawn="1"/>
          </p:nvSpPr>
          <p:spPr>
            <a:xfrm>
              <a:off x="2515763" y="5958534"/>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3" name="Triangle 2">
              <a:extLst>
                <a:ext uri="{FF2B5EF4-FFF2-40B4-BE49-F238E27FC236}">
                  <a16:creationId xmlns:a16="http://schemas.microsoft.com/office/drawing/2014/main" id="{1D79FE01-E504-EE4C-9059-0B5C5D534331}"/>
                </a:ext>
              </a:extLst>
            </p:cNvPr>
            <p:cNvSpPr/>
            <p:nvPr userDrawn="1"/>
          </p:nvSpPr>
          <p:spPr>
            <a:xfrm>
              <a:off x="5076331" y="6197876"/>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9">
            <a:extLst>
              <a:ext uri="{FF2B5EF4-FFF2-40B4-BE49-F238E27FC236}">
                <a16:creationId xmlns:a16="http://schemas.microsoft.com/office/drawing/2014/main" id="{5C4AE2ED-C892-0C44-94B1-8EA8773FCDF7}"/>
              </a:ext>
            </a:extLst>
          </p:cNvPr>
          <p:cNvSpPr>
            <a:spLocks noGrp="1"/>
          </p:cNvSpPr>
          <p:nvPr>
            <p:ph type="sldNum" sz="quarter" idx="10"/>
          </p:nvPr>
        </p:nvSpPr>
        <p:spPr>
          <a:xfrm>
            <a:off x="11434829" y="6268497"/>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24" name="Picture 23">
            <a:extLst>
              <a:ext uri="{FF2B5EF4-FFF2-40B4-BE49-F238E27FC236}">
                <a16:creationId xmlns:a16="http://schemas.microsoft.com/office/drawing/2014/main" id="{E6E4E664-4B22-9C48-B57A-0EA76F47B4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046" y="6221447"/>
            <a:ext cx="1939637" cy="328487"/>
          </a:xfrm>
          <a:prstGeom prst="rect">
            <a:avLst/>
          </a:prstGeom>
        </p:spPr>
      </p:pic>
      <p:sp>
        <p:nvSpPr>
          <p:cNvPr id="66" name="Slide Number Placeholder 3">
            <a:extLst>
              <a:ext uri="{FF2B5EF4-FFF2-40B4-BE49-F238E27FC236}">
                <a16:creationId xmlns:a16="http://schemas.microsoft.com/office/drawing/2014/main" id="{EF62CE65-A726-4077-8844-573689FD9568}"/>
              </a:ext>
            </a:extLst>
          </p:cNvPr>
          <p:cNvSpPr txBox="1">
            <a:spLocks/>
          </p:cNvSpPr>
          <p:nvPr userDrawn="1"/>
        </p:nvSpPr>
        <p:spPr>
          <a:xfrm>
            <a:off x="11434829" y="6268497"/>
            <a:ext cx="462023" cy="36512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11" name="Title 1">
            <a:extLst>
              <a:ext uri="{FF2B5EF4-FFF2-40B4-BE49-F238E27FC236}">
                <a16:creationId xmlns:a16="http://schemas.microsoft.com/office/drawing/2014/main" id="{57EB090B-F351-4590-97DD-35969CDD878F}"/>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Unique Ability to Finance Any Opportunity</a:t>
            </a:r>
          </a:p>
        </p:txBody>
      </p:sp>
      <p:sp>
        <p:nvSpPr>
          <p:cNvPr id="57" name="TextBox 56">
            <a:extLst>
              <a:ext uri="{FF2B5EF4-FFF2-40B4-BE49-F238E27FC236}">
                <a16:creationId xmlns:a16="http://schemas.microsoft.com/office/drawing/2014/main" id="{511EAAF7-001B-4AFD-A899-6DEB7D9A50E2}"/>
              </a:ext>
            </a:extLst>
          </p:cNvPr>
          <p:cNvSpPr txBox="1"/>
          <p:nvPr userDrawn="1"/>
        </p:nvSpPr>
        <p:spPr>
          <a:xfrm>
            <a:off x="243514" y="3434095"/>
            <a:ext cx="11677141" cy="1831784"/>
          </a:xfrm>
          <a:prstGeom prst="rect">
            <a:avLst/>
          </a:prstGeom>
          <a:noFill/>
        </p:spPr>
        <p:txBody>
          <a:bodyPr wrap="square" rtlCol="0">
            <a:spAutoFit/>
          </a:bodyPr>
          <a:lstStyle/>
          <a:p>
            <a:pPr algn="ctr">
              <a:lnSpc>
                <a:spcPct val="250000"/>
              </a:lnSpc>
            </a:pPr>
            <a:r>
              <a:rPr lang="en-US" sz="1600" b="1" dirty="0">
                <a:solidFill>
                  <a:schemeClr val="tx2"/>
                </a:solidFill>
              </a:rPr>
              <a:t>Performance Contracting (ESPC, UESC)      Design, Build, Own, Operate, Maintain (DBOOM)</a:t>
            </a:r>
          </a:p>
          <a:p>
            <a:pPr algn="ctr">
              <a:lnSpc>
                <a:spcPct val="250000"/>
              </a:lnSpc>
            </a:pPr>
            <a:r>
              <a:rPr lang="en-US" sz="1600" b="1" dirty="0">
                <a:solidFill>
                  <a:schemeClr val="tx2"/>
                </a:solidFill>
              </a:rPr>
              <a:t>Power Purchase Agreements (PPA)      Design-Build      Engineer-Procure-Construct (EPC)</a:t>
            </a:r>
          </a:p>
          <a:p>
            <a:pPr algn="ctr">
              <a:lnSpc>
                <a:spcPct val="250000"/>
              </a:lnSpc>
            </a:pPr>
            <a:r>
              <a:rPr lang="en-US" sz="1600" b="1" dirty="0">
                <a:solidFill>
                  <a:schemeClr val="tx2"/>
                </a:solidFill>
              </a:rPr>
              <a:t>Energy Service Agreements (ESA)      Public-Private Partnership (P3)      Energy-as-a-Service (EaaS)</a:t>
            </a:r>
          </a:p>
        </p:txBody>
      </p:sp>
      <p:cxnSp>
        <p:nvCxnSpPr>
          <p:cNvPr id="58" name="Straight Connector 57">
            <a:extLst>
              <a:ext uri="{FF2B5EF4-FFF2-40B4-BE49-F238E27FC236}">
                <a16:creationId xmlns:a16="http://schemas.microsoft.com/office/drawing/2014/main" id="{69806F0C-3583-4BE0-9368-F819134DFE92}"/>
              </a:ext>
            </a:extLst>
          </p:cNvPr>
          <p:cNvCxnSpPr>
            <a:cxnSpLocks/>
          </p:cNvCxnSpPr>
          <p:nvPr userDrawn="1"/>
        </p:nvCxnSpPr>
        <p:spPr>
          <a:xfrm>
            <a:off x="5691321" y="3634819"/>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E782BF9-06F5-4590-900A-7D3162EB1038}"/>
              </a:ext>
            </a:extLst>
          </p:cNvPr>
          <p:cNvCxnSpPr>
            <a:cxnSpLocks/>
          </p:cNvCxnSpPr>
          <p:nvPr userDrawn="1"/>
        </p:nvCxnSpPr>
        <p:spPr>
          <a:xfrm>
            <a:off x="5317941"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F9EFC9C-2725-481F-9593-E6EDA7E1450D}"/>
              </a:ext>
            </a:extLst>
          </p:cNvPr>
          <p:cNvCxnSpPr>
            <a:cxnSpLocks/>
          </p:cNvCxnSpPr>
          <p:nvPr userDrawn="1"/>
        </p:nvCxnSpPr>
        <p:spPr>
          <a:xfrm>
            <a:off x="6934418" y="4216990"/>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F849916-1E91-43A9-B261-06E9FE455C3D}"/>
              </a:ext>
            </a:extLst>
          </p:cNvPr>
          <p:cNvCxnSpPr>
            <a:cxnSpLocks/>
          </p:cNvCxnSpPr>
          <p:nvPr userDrawn="1"/>
        </p:nvCxnSpPr>
        <p:spPr>
          <a:xfrm>
            <a:off x="472079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032DCA8-F485-42B8-BFC7-8333048F1DB5}"/>
              </a:ext>
            </a:extLst>
          </p:cNvPr>
          <p:cNvCxnSpPr>
            <a:cxnSpLocks/>
          </p:cNvCxnSpPr>
          <p:nvPr userDrawn="1"/>
        </p:nvCxnSpPr>
        <p:spPr>
          <a:xfrm>
            <a:off x="8043113" y="4864288"/>
            <a:ext cx="0" cy="45738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3D982EC-C571-4CCD-98E2-85F0E85EA254}"/>
              </a:ext>
            </a:extLst>
          </p:cNvPr>
          <p:cNvSpPr txBox="1"/>
          <p:nvPr userDrawn="1"/>
        </p:nvSpPr>
        <p:spPr>
          <a:xfrm>
            <a:off x="609600" y="1368209"/>
            <a:ext cx="11077575" cy="2077492"/>
          </a:xfrm>
          <a:prstGeom prst="rect">
            <a:avLst/>
          </a:prstGeom>
          <a:noFill/>
        </p:spPr>
        <p:txBody>
          <a:bodyPr wrap="square" rtlCol="0">
            <a:spAutoFit/>
          </a:bodyPr>
          <a:lstStyle/>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$10+ Billion in energy solutions across financing models, markets &amp; technologies</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Budget-neutral infrastructure upgrades use energy savings to pay for projects over time</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Options for customers to implement infrastructure upgrades on- or off-balance sheet </a:t>
            </a:r>
          </a:p>
          <a:p>
            <a:pPr marL="293687" marR="0" lvl="0" indent="-285750" algn="l" defTabSz="457200" rtl="0" eaLnBrk="1" fontAlgn="auto" latinLnBrk="0" hangingPunct="1">
              <a:lnSpc>
                <a:spcPct val="120000"/>
              </a:lnSpc>
              <a:spcBef>
                <a:spcPts val="600"/>
              </a:spcBef>
              <a:spcAft>
                <a:spcPts val="0"/>
              </a:spcAft>
              <a:buClr>
                <a:srgbClr val="0065A3"/>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Innovative funding with renewable energy certificates, grants, utility rebates &amp; tax credits</a:t>
            </a:r>
          </a:p>
          <a:p>
            <a:pPr>
              <a:spcAft>
                <a:spcPts val="0"/>
              </a:spcAft>
            </a:pPr>
            <a:endParaRPr lang="en-US" dirty="0"/>
          </a:p>
        </p:txBody>
      </p:sp>
    </p:spTree>
    <p:extLst>
      <p:ext uri="{BB962C8B-B14F-4D97-AF65-F5344CB8AC3E}">
        <p14:creationId xmlns:p14="http://schemas.microsoft.com/office/powerpoint/2010/main" val="275468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MRC-WhyAmeresco">
    <p:spTree>
      <p:nvGrpSpPr>
        <p:cNvPr id="1" name=""/>
        <p:cNvGrpSpPr/>
        <p:nvPr/>
      </p:nvGrpSpPr>
      <p:grpSpPr>
        <a:xfrm>
          <a:off x="0" y="0"/>
          <a:ext cx="0" cy="0"/>
          <a:chOff x="0" y="0"/>
          <a:chExt cx="0" cy="0"/>
        </a:xfrm>
      </p:grpSpPr>
      <p:pic>
        <p:nvPicPr>
          <p:cNvPr id="53" name="Picture Placeholder 4" descr="A large building&#10;&#10;Description automatically generated">
            <a:extLst>
              <a:ext uri="{FF2B5EF4-FFF2-40B4-BE49-F238E27FC236}">
                <a16:creationId xmlns:a16="http://schemas.microsoft.com/office/drawing/2014/main" id="{1A2ECCA4-52DF-4335-B24D-26C43437DE3D}"/>
              </a:ext>
            </a:extLst>
          </p:cNvPr>
          <p:cNvPicPr>
            <a:picLocks noChangeAspect="1"/>
          </p:cNvPicPr>
          <p:nvPr userDrawn="1"/>
        </p:nvPicPr>
        <p:blipFill>
          <a:blip r:embed="rId2" cstate="screen">
            <a:grayscl/>
            <a:extLst>
              <a:ext uri="{28A0092B-C50C-407E-A947-70E740481C1C}">
                <a14:useLocalDpi xmlns:a14="http://schemas.microsoft.com/office/drawing/2010/main"/>
              </a:ext>
            </a:extLst>
          </a:blip>
          <a:srcRect/>
          <a:stretch>
            <a:fillRect/>
          </a:stretch>
        </p:blipFill>
        <p:spPr>
          <a:xfrm>
            <a:off x="7593838" y="-22191"/>
            <a:ext cx="4601337" cy="6919395"/>
          </a:xfrm>
          <a:prstGeom prst="rect">
            <a:avLst/>
          </a:prstGeom>
        </p:spPr>
      </p:pic>
      <p:grpSp>
        <p:nvGrpSpPr>
          <p:cNvPr id="25" name="Group 24">
            <a:extLst>
              <a:ext uri="{FF2B5EF4-FFF2-40B4-BE49-F238E27FC236}">
                <a16:creationId xmlns:a16="http://schemas.microsoft.com/office/drawing/2014/main" id="{8010CE0D-7928-4826-81F6-0E1F958123C1}"/>
              </a:ext>
            </a:extLst>
          </p:cNvPr>
          <p:cNvGrpSpPr/>
          <p:nvPr userDrawn="1"/>
        </p:nvGrpSpPr>
        <p:grpSpPr>
          <a:xfrm>
            <a:off x="0" y="-94586"/>
            <a:ext cx="9504111" cy="6943391"/>
            <a:chOff x="1331797" y="1"/>
            <a:chExt cx="9511533" cy="6913382"/>
          </a:xfrm>
        </p:grpSpPr>
        <p:sp>
          <p:nvSpPr>
            <p:cNvPr id="26" name="Rectangle 5">
              <a:extLst>
                <a:ext uri="{FF2B5EF4-FFF2-40B4-BE49-F238E27FC236}">
                  <a16:creationId xmlns:a16="http://schemas.microsoft.com/office/drawing/2014/main" id="{D019CF9D-43D9-44E3-ACCE-1E0C85E0F208}"/>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93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7" name="Rectangle 5">
              <a:extLst>
                <a:ext uri="{FF2B5EF4-FFF2-40B4-BE49-F238E27FC236}">
                  <a16:creationId xmlns:a16="http://schemas.microsoft.com/office/drawing/2014/main" id="{FFA2CF4E-2991-4B91-87D1-9F87F946E6D1}"/>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56000">
                  <a:srgbClr val="063D56"/>
                </a:gs>
                <a:gs pos="0">
                  <a:schemeClr val="tx2"/>
                </a:gs>
              </a:gsLst>
              <a:lin ang="4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8" name="Rectangle 5">
              <a:extLst>
                <a:ext uri="{FF2B5EF4-FFF2-40B4-BE49-F238E27FC236}">
                  <a16:creationId xmlns:a16="http://schemas.microsoft.com/office/drawing/2014/main" id="{7ECDB8E9-DA9A-4FB2-AFFC-D025411169F9}"/>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70000">
                  <a:srgbClr val="063D56"/>
                </a:gs>
                <a:gs pos="0">
                  <a:schemeClr val="tx2"/>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29" name="Slide Number Placeholder 9">
            <a:extLst>
              <a:ext uri="{FF2B5EF4-FFF2-40B4-BE49-F238E27FC236}">
                <a16:creationId xmlns:a16="http://schemas.microsoft.com/office/drawing/2014/main" id="{27739E01-35F0-4514-B9C3-B88B25B46299}"/>
              </a:ext>
            </a:extLst>
          </p:cNvPr>
          <p:cNvSpPr>
            <a:spLocks noGrp="1"/>
          </p:cNvSpPr>
          <p:nvPr>
            <p:ph type="sldNum" sz="quarter" idx="10"/>
          </p:nvPr>
        </p:nvSpPr>
        <p:spPr>
          <a:xfrm>
            <a:off x="11444354" y="6229293"/>
            <a:ext cx="462023" cy="365125"/>
          </a:xfrm>
        </p:spPr>
        <p:txBody>
          <a:bodyPr/>
          <a:lstStyle/>
          <a:p>
            <a:fld id="{48F63A3B-78C7-47BE-AE5E-E10140E04643}" type="slidenum">
              <a:rPr lang="en-US" smtClean="0">
                <a:latin typeface="Arial" charset="0"/>
                <a:cs typeface="Arial" charset="0"/>
              </a:rPr>
              <a:pPr/>
              <a:t>‹#›</a:t>
            </a:fld>
            <a:endParaRPr lang="en-US" dirty="0"/>
          </a:p>
        </p:txBody>
      </p:sp>
      <p:grpSp>
        <p:nvGrpSpPr>
          <p:cNvPr id="40" name="Group 39">
            <a:extLst>
              <a:ext uri="{FF2B5EF4-FFF2-40B4-BE49-F238E27FC236}">
                <a16:creationId xmlns:a16="http://schemas.microsoft.com/office/drawing/2014/main" id="{8665DC32-7F29-43D7-AE2E-BBCC69DD6860}"/>
              </a:ext>
            </a:extLst>
          </p:cNvPr>
          <p:cNvGrpSpPr/>
          <p:nvPr userDrawn="1"/>
        </p:nvGrpSpPr>
        <p:grpSpPr>
          <a:xfrm>
            <a:off x="896472" y="420591"/>
            <a:ext cx="6514573" cy="5658098"/>
            <a:chOff x="1051452" y="529078"/>
            <a:chExt cx="6514573" cy="5658098"/>
          </a:xfrm>
        </p:grpSpPr>
        <p:pic>
          <p:nvPicPr>
            <p:cNvPr id="41" name="Graphic 40">
              <a:extLst>
                <a:ext uri="{FF2B5EF4-FFF2-40B4-BE49-F238E27FC236}">
                  <a16:creationId xmlns:a16="http://schemas.microsoft.com/office/drawing/2014/main" id="{414A1134-22DC-47B2-B373-9A75C76BEB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1553354"/>
              <a:ext cx="683974" cy="696879"/>
            </a:xfrm>
            <a:prstGeom prst="rect">
              <a:avLst/>
            </a:prstGeom>
          </p:spPr>
        </p:pic>
        <p:sp>
          <p:nvSpPr>
            <p:cNvPr id="42" name="TextBox 41">
              <a:extLst>
                <a:ext uri="{FF2B5EF4-FFF2-40B4-BE49-F238E27FC236}">
                  <a16:creationId xmlns:a16="http://schemas.microsoft.com/office/drawing/2014/main" id="{82B6CF1C-53F3-470A-B79D-7F570275CD84}"/>
                </a:ext>
              </a:extLst>
            </p:cNvPr>
            <p:cNvSpPr txBox="1"/>
            <p:nvPr userDrawn="1"/>
          </p:nvSpPr>
          <p:spPr>
            <a:xfrm>
              <a:off x="1875658" y="1513887"/>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Innovative</a:t>
              </a:r>
            </a:p>
          </p:txBody>
        </p:sp>
        <p:sp>
          <p:nvSpPr>
            <p:cNvPr id="43" name="TextBox 42">
              <a:extLst>
                <a:ext uri="{FF2B5EF4-FFF2-40B4-BE49-F238E27FC236}">
                  <a16:creationId xmlns:a16="http://schemas.microsoft.com/office/drawing/2014/main" id="{C9BDC0A8-5AF5-4FB1-9A37-7400B01FB4BA}"/>
                </a:ext>
              </a:extLst>
            </p:cNvPr>
            <p:cNvSpPr txBox="1"/>
            <p:nvPr userDrawn="1"/>
          </p:nvSpPr>
          <p:spPr>
            <a:xfrm>
              <a:off x="1875658" y="1984399"/>
              <a:ext cx="50426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Ameresco (NYSE:AMRC) is an innovative cleantech integrator with a comprehensive portfolio of energy efficiency and renewable energy solutions.</a:t>
              </a:r>
            </a:p>
          </p:txBody>
        </p:sp>
        <p:sp>
          <p:nvSpPr>
            <p:cNvPr id="44" name="Title 1">
              <a:extLst>
                <a:ext uri="{FF2B5EF4-FFF2-40B4-BE49-F238E27FC236}">
                  <a16:creationId xmlns:a16="http://schemas.microsoft.com/office/drawing/2014/main" id="{DB2BA5CD-965C-450E-8A28-A4406AC4C589}"/>
                </a:ext>
              </a:extLst>
            </p:cNvPr>
            <p:cNvSpPr txBox="1">
              <a:spLocks/>
            </p:cNvSpPr>
            <p:nvPr userDrawn="1"/>
          </p:nvSpPr>
          <p:spPr>
            <a:xfrm>
              <a:off x="1051452" y="529078"/>
              <a:ext cx="6455715"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Why Ameresco?</a:t>
              </a:r>
            </a:p>
          </p:txBody>
        </p:sp>
        <p:sp>
          <p:nvSpPr>
            <p:cNvPr id="45" name="TextBox 44">
              <a:extLst>
                <a:ext uri="{FF2B5EF4-FFF2-40B4-BE49-F238E27FC236}">
                  <a16:creationId xmlns:a16="http://schemas.microsoft.com/office/drawing/2014/main" id="{2A9210F1-C42A-40B6-BE58-D8388F1582FD}"/>
                </a:ext>
              </a:extLst>
            </p:cNvPr>
            <p:cNvSpPr txBox="1"/>
            <p:nvPr userDrawn="1"/>
          </p:nvSpPr>
          <p:spPr>
            <a:xfrm>
              <a:off x="1875658" y="3194043"/>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Experts</a:t>
              </a:r>
            </a:p>
          </p:txBody>
        </p:sp>
        <p:sp>
          <p:nvSpPr>
            <p:cNvPr id="46" name="TextBox 45">
              <a:extLst>
                <a:ext uri="{FF2B5EF4-FFF2-40B4-BE49-F238E27FC236}">
                  <a16:creationId xmlns:a16="http://schemas.microsoft.com/office/drawing/2014/main" id="{A7103C05-2967-447F-A8E2-BB94BB2AFD7E}"/>
                </a:ext>
              </a:extLst>
            </p:cNvPr>
            <p:cNvSpPr txBox="1"/>
            <p:nvPr userDrawn="1"/>
          </p:nvSpPr>
          <p:spPr>
            <a:xfrm>
              <a:off x="1875658" y="3664555"/>
              <a:ext cx="56903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We deliver a broad and deep solution portfolio within a single energy partner. From design and development to financing and construction, our in-house technical expertise sets us apart.</a:t>
              </a:r>
            </a:p>
          </p:txBody>
        </p:sp>
        <p:sp>
          <p:nvSpPr>
            <p:cNvPr id="47" name="TextBox 46">
              <a:extLst>
                <a:ext uri="{FF2B5EF4-FFF2-40B4-BE49-F238E27FC236}">
                  <a16:creationId xmlns:a16="http://schemas.microsoft.com/office/drawing/2014/main" id="{532D0A1E-4263-422C-81B6-87F28FBCECA5}"/>
                </a:ext>
              </a:extLst>
            </p:cNvPr>
            <p:cNvSpPr txBox="1"/>
            <p:nvPr userDrawn="1"/>
          </p:nvSpPr>
          <p:spPr>
            <a:xfrm>
              <a:off x="1875658" y="4931834"/>
              <a:ext cx="3098800" cy="492443"/>
            </a:xfrm>
            <a:prstGeom prst="rect">
              <a:avLst/>
            </a:prstGeom>
            <a:noFill/>
          </p:spPr>
          <p:txBody>
            <a:bodyPr wrap="square" rtlCol="0">
              <a:spAutoFit/>
            </a:bodyPr>
            <a:lstStyle/>
            <a:p>
              <a:pPr marL="7937" defTabSz="457200">
                <a:spcBef>
                  <a:spcPts val="600"/>
                </a:spcBef>
                <a:buClr>
                  <a:schemeClr val="tx2"/>
                </a:buClr>
                <a:buSzPct val="110000"/>
              </a:pPr>
              <a:r>
                <a:rPr lang="en-US" sz="2600" spc="30" dirty="0">
                  <a:solidFill>
                    <a:schemeClr val="accent5"/>
                  </a:solidFill>
                  <a:latin typeface="Arial" panose="020B0604020202020204" pitchFamily="34" charset="0"/>
                  <a:cs typeface="Arial" panose="020B0604020202020204" pitchFamily="34" charset="0"/>
                </a:rPr>
                <a:t>Independent</a:t>
              </a:r>
            </a:p>
          </p:txBody>
        </p:sp>
        <p:sp>
          <p:nvSpPr>
            <p:cNvPr id="48" name="TextBox 47">
              <a:extLst>
                <a:ext uri="{FF2B5EF4-FFF2-40B4-BE49-F238E27FC236}">
                  <a16:creationId xmlns:a16="http://schemas.microsoft.com/office/drawing/2014/main" id="{598CB659-12A1-4FAF-8888-F42CA0AA8959}"/>
                </a:ext>
              </a:extLst>
            </p:cNvPr>
            <p:cNvSpPr txBox="1"/>
            <p:nvPr userDrawn="1"/>
          </p:nvSpPr>
          <p:spPr>
            <a:xfrm>
              <a:off x="1875658" y="5402346"/>
              <a:ext cx="4382267" cy="784830"/>
            </a:xfrm>
            <a:prstGeom prst="rect">
              <a:avLst/>
            </a:prstGeom>
            <a:noFill/>
          </p:spPr>
          <p:txBody>
            <a:bodyPr wrap="square" rtlCol="0">
              <a:spAutoFit/>
            </a:bodyPr>
            <a:lstStyle/>
            <a:p>
              <a:pPr marL="7937" defTabSz="457200">
                <a:spcBef>
                  <a:spcPts val="600"/>
                </a:spcBef>
                <a:buClr>
                  <a:schemeClr val="tx2"/>
                </a:buClr>
                <a:buSzPct val="110000"/>
              </a:pPr>
              <a:r>
                <a:rPr lang="en-US" sz="1500" dirty="0">
                  <a:solidFill>
                    <a:schemeClr val="bg1"/>
                  </a:solidFill>
                  <a:latin typeface="Arial" panose="020B0604020202020204" pitchFamily="34" charset="0"/>
                  <a:cs typeface="Arial" panose="020B0604020202020204" pitchFamily="34" charset="0"/>
                </a:rPr>
                <a:t>Our objective approach enables us to implement the most advanced technologies to meet the unique needs of each customer.</a:t>
              </a:r>
            </a:p>
          </p:txBody>
        </p:sp>
        <p:pic>
          <p:nvPicPr>
            <p:cNvPr id="49" name="Graphic 48">
              <a:extLst>
                <a:ext uri="{FF2B5EF4-FFF2-40B4-BE49-F238E27FC236}">
                  <a16:creationId xmlns:a16="http://schemas.microsoft.com/office/drawing/2014/main" id="{65708BDB-1754-41C6-A899-6D000D8B7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3225943"/>
              <a:ext cx="683974" cy="696879"/>
            </a:xfrm>
            <a:prstGeom prst="rect">
              <a:avLst/>
            </a:prstGeom>
          </p:spPr>
        </p:pic>
        <p:pic>
          <p:nvPicPr>
            <p:cNvPr id="50" name="Graphic 49">
              <a:extLst>
                <a:ext uri="{FF2B5EF4-FFF2-40B4-BE49-F238E27FC236}">
                  <a16:creationId xmlns:a16="http://schemas.microsoft.com/office/drawing/2014/main" id="{91EE09B2-F887-4E39-9F72-AE46544FA9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1452" y="4953143"/>
              <a:ext cx="683974" cy="696879"/>
            </a:xfrm>
            <a:prstGeom prst="rect">
              <a:avLst/>
            </a:prstGeom>
          </p:spPr>
        </p:pic>
      </p:grpSp>
    </p:spTree>
    <p:extLst>
      <p:ext uri="{BB962C8B-B14F-4D97-AF65-F5344CB8AC3E}">
        <p14:creationId xmlns:p14="http://schemas.microsoft.com/office/powerpoint/2010/main" val="185722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MRC-CarbonImpact-2020">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4391BE6-B282-4583-A6C4-9A64F26668AE}"/>
              </a:ext>
            </a:extLst>
          </p:cNvPr>
          <p:cNvGrpSpPr/>
          <p:nvPr userDrawn="1"/>
        </p:nvGrpSpPr>
        <p:grpSpPr>
          <a:xfrm>
            <a:off x="1" y="-6354"/>
            <a:ext cx="12216713" cy="2848408"/>
            <a:chOff x="1" y="-6659"/>
            <a:chExt cx="12216713" cy="1640882"/>
          </a:xfrm>
        </p:grpSpPr>
        <p:sp>
          <p:nvSpPr>
            <p:cNvPr id="31" name="Triangle 2">
              <a:extLst>
                <a:ext uri="{FF2B5EF4-FFF2-40B4-BE49-F238E27FC236}">
                  <a16:creationId xmlns:a16="http://schemas.microsoft.com/office/drawing/2014/main" id="{FB4AA4ED-2CC2-47E1-A639-A88F7248C9A3}"/>
                </a:ext>
              </a:extLst>
            </p:cNvPr>
            <p:cNvSpPr/>
            <p:nvPr userDrawn="1"/>
          </p:nvSpPr>
          <p:spPr>
            <a:xfrm flipH="1" flipV="1">
              <a:off x="7160328" y="830112"/>
              <a:ext cx="5055976" cy="741650"/>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33641"/>
                <a:gd name="connsiteY0" fmla="*/ 769257 h 769257"/>
                <a:gd name="connsiteX1" fmla="*/ 0 w 15833641"/>
                <a:gd name="connsiteY1" fmla="*/ 0 h 769257"/>
                <a:gd name="connsiteX2" fmla="*/ 15833641 w 15833641"/>
                <a:gd name="connsiteY2" fmla="*/ 769257 h 769257"/>
                <a:gd name="connsiteX3" fmla="*/ 0 w 15833641"/>
                <a:gd name="connsiteY3" fmla="*/ 769257 h 769257"/>
                <a:gd name="connsiteX0" fmla="*/ 0 w 15833641"/>
                <a:gd name="connsiteY0" fmla="*/ 879442 h 879442"/>
                <a:gd name="connsiteX1" fmla="*/ 20164 w 15833641"/>
                <a:gd name="connsiteY1" fmla="*/ 0 h 879442"/>
                <a:gd name="connsiteX2" fmla="*/ 15833641 w 15833641"/>
                <a:gd name="connsiteY2" fmla="*/ 879442 h 879442"/>
                <a:gd name="connsiteX3" fmla="*/ 0 w 15833641"/>
                <a:gd name="connsiteY3" fmla="*/ 879442 h 879442"/>
                <a:gd name="connsiteX0" fmla="*/ 0 w 11397474"/>
                <a:gd name="connsiteY0" fmla="*/ 879442 h 879442"/>
                <a:gd name="connsiteX1" fmla="*/ 20164 w 11397474"/>
                <a:gd name="connsiteY1" fmla="*/ 0 h 879442"/>
                <a:gd name="connsiteX2" fmla="*/ 11397474 w 11397474"/>
                <a:gd name="connsiteY2" fmla="*/ 805985 h 879442"/>
                <a:gd name="connsiteX3" fmla="*/ 0 w 11397474"/>
                <a:gd name="connsiteY3" fmla="*/ 879442 h 879442"/>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11417639"/>
                <a:gd name="connsiteY0" fmla="*/ 894147 h 894147"/>
                <a:gd name="connsiteX1" fmla="*/ 0 w 11417639"/>
                <a:gd name="connsiteY1" fmla="*/ 0 h 894147"/>
                <a:gd name="connsiteX2" fmla="*/ 11417639 w 11417639"/>
                <a:gd name="connsiteY2" fmla="*/ 820690 h 894147"/>
                <a:gd name="connsiteX3" fmla="*/ 20165 w 11417639"/>
                <a:gd name="connsiteY3" fmla="*/ 894147 h 894147"/>
                <a:gd name="connsiteX0" fmla="*/ 20165 w 6396704"/>
                <a:gd name="connsiteY0" fmla="*/ 894147 h 894147"/>
                <a:gd name="connsiteX1" fmla="*/ 0 w 6396704"/>
                <a:gd name="connsiteY1" fmla="*/ 0 h 894147"/>
                <a:gd name="connsiteX2" fmla="*/ 6396704 w 6396704"/>
                <a:gd name="connsiteY2" fmla="*/ 695698 h 894147"/>
                <a:gd name="connsiteX3" fmla="*/ 20165 w 6396704"/>
                <a:gd name="connsiteY3" fmla="*/ 894147 h 894147"/>
                <a:gd name="connsiteX0" fmla="*/ 20165 w 6558020"/>
                <a:gd name="connsiteY0" fmla="*/ 894147 h 894147"/>
                <a:gd name="connsiteX1" fmla="*/ 0 w 6558020"/>
                <a:gd name="connsiteY1" fmla="*/ 0 h 894147"/>
                <a:gd name="connsiteX2" fmla="*/ 6558020 w 6558020"/>
                <a:gd name="connsiteY2" fmla="*/ 703050 h 894147"/>
                <a:gd name="connsiteX3" fmla="*/ 20165 w 6558020"/>
                <a:gd name="connsiteY3" fmla="*/ 894147 h 894147"/>
                <a:gd name="connsiteX0" fmla="*/ 40329 w 6578184"/>
                <a:gd name="connsiteY0" fmla="*/ 842679 h 842679"/>
                <a:gd name="connsiteX1" fmla="*/ 0 w 6578184"/>
                <a:gd name="connsiteY1" fmla="*/ 0 h 842679"/>
                <a:gd name="connsiteX2" fmla="*/ 6578184 w 6578184"/>
                <a:gd name="connsiteY2" fmla="*/ 651582 h 842679"/>
                <a:gd name="connsiteX3" fmla="*/ 40329 w 6578184"/>
                <a:gd name="connsiteY3" fmla="*/ 842679 h 842679"/>
                <a:gd name="connsiteX0" fmla="*/ 0 w 6578184"/>
                <a:gd name="connsiteY0" fmla="*/ 827974 h 827974"/>
                <a:gd name="connsiteX1" fmla="*/ 0 w 6578184"/>
                <a:gd name="connsiteY1" fmla="*/ 0 h 827974"/>
                <a:gd name="connsiteX2" fmla="*/ 6578184 w 6578184"/>
                <a:gd name="connsiteY2" fmla="*/ 651582 h 827974"/>
                <a:gd name="connsiteX3" fmla="*/ 0 w 6578184"/>
                <a:gd name="connsiteY3" fmla="*/ 827974 h 827974"/>
              </a:gdLst>
              <a:ahLst/>
              <a:cxnLst>
                <a:cxn ang="0">
                  <a:pos x="connsiteX0" y="connsiteY0"/>
                </a:cxn>
                <a:cxn ang="0">
                  <a:pos x="connsiteX1" y="connsiteY1"/>
                </a:cxn>
                <a:cxn ang="0">
                  <a:pos x="connsiteX2" y="connsiteY2"/>
                </a:cxn>
                <a:cxn ang="0">
                  <a:pos x="connsiteX3" y="connsiteY3"/>
                </a:cxn>
              </a:cxnLst>
              <a:rect l="l" t="t" r="r" b="b"/>
              <a:pathLst>
                <a:path w="6578184" h="827974">
                  <a:moveTo>
                    <a:pt x="0" y="827974"/>
                  </a:moveTo>
                  <a:lnTo>
                    <a:pt x="0" y="0"/>
                  </a:lnTo>
                  <a:lnTo>
                    <a:pt x="6578184" y="651582"/>
                  </a:lnTo>
                  <a:lnTo>
                    <a:pt x="0" y="827974"/>
                  </a:lnTo>
                  <a:close/>
                </a:path>
              </a:pathLst>
            </a:custGeom>
            <a:gradFill flip="none" rotWithShape="1">
              <a:gsLst>
                <a:gs pos="0">
                  <a:schemeClr val="accent3"/>
                </a:gs>
                <a:gs pos="29000">
                  <a:srgbClr val="69B660"/>
                </a:gs>
                <a:gs pos="10000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2" name="Rectangle 5">
              <a:extLst>
                <a:ext uri="{FF2B5EF4-FFF2-40B4-BE49-F238E27FC236}">
                  <a16:creationId xmlns:a16="http://schemas.microsoft.com/office/drawing/2014/main" id="{C4E1E1A0-FAAA-4F2D-8F91-662345399EE5}"/>
                </a:ext>
              </a:extLst>
            </p:cNvPr>
            <p:cNvSpPr/>
            <p:nvPr userDrawn="1"/>
          </p:nvSpPr>
          <p:spPr>
            <a:xfrm>
              <a:off x="1" y="-6659"/>
              <a:ext cx="12216712" cy="1640882"/>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1640882"/>
                <a:gd name="connsiteX1" fmla="*/ 12191999 w 12191999"/>
                <a:gd name="connsiteY1" fmla="*/ 0 h 1640882"/>
                <a:gd name="connsiteX2" fmla="*/ 12184869 w 12191999"/>
                <a:gd name="connsiteY2" fmla="*/ 863958 h 1640882"/>
                <a:gd name="connsiteX3" fmla="*/ 0 w 12191999"/>
                <a:gd name="connsiteY3" fmla="*/ 1640882 h 1640882"/>
                <a:gd name="connsiteX4" fmla="*/ 0 w 12191999"/>
                <a:gd name="connsiteY4" fmla="*/ 0 h 1640882"/>
                <a:gd name="connsiteX0" fmla="*/ 0 w 12209760"/>
                <a:gd name="connsiteY0" fmla="*/ 0 h 1640882"/>
                <a:gd name="connsiteX1" fmla="*/ 12191999 w 12209760"/>
                <a:gd name="connsiteY1" fmla="*/ 0 h 1640882"/>
                <a:gd name="connsiteX2" fmla="*/ 12209583 w 12209760"/>
                <a:gd name="connsiteY2" fmla="*/ 1034798 h 1640882"/>
                <a:gd name="connsiteX3" fmla="*/ 0 w 12209760"/>
                <a:gd name="connsiteY3" fmla="*/ 1640882 h 1640882"/>
                <a:gd name="connsiteX4" fmla="*/ 0 w 12209760"/>
                <a:gd name="connsiteY4" fmla="*/ 0 h 1640882"/>
                <a:gd name="connsiteX0" fmla="*/ 0 w 12209583"/>
                <a:gd name="connsiteY0" fmla="*/ 0 h 1640882"/>
                <a:gd name="connsiteX1" fmla="*/ 12191999 w 12209583"/>
                <a:gd name="connsiteY1" fmla="*/ 0 h 1640882"/>
                <a:gd name="connsiteX2" fmla="*/ 12209583 w 12209583"/>
                <a:gd name="connsiteY2" fmla="*/ 1034798 h 1640882"/>
                <a:gd name="connsiteX3" fmla="*/ 0 w 12209583"/>
                <a:gd name="connsiteY3" fmla="*/ 1640882 h 1640882"/>
                <a:gd name="connsiteX4" fmla="*/ 0 w 12209583"/>
                <a:gd name="connsiteY4" fmla="*/ 0 h 1640882"/>
                <a:gd name="connsiteX0" fmla="*/ 0 w 12216712"/>
                <a:gd name="connsiteY0" fmla="*/ 0 h 1640882"/>
                <a:gd name="connsiteX1" fmla="*/ 12216712 w 12216712"/>
                <a:gd name="connsiteY1" fmla="*/ 7118 h 1640882"/>
                <a:gd name="connsiteX2" fmla="*/ 12209583 w 12216712"/>
                <a:gd name="connsiteY2" fmla="*/ 1034798 h 1640882"/>
                <a:gd name="connsiteX3" fmla="*/ 0 w 12216712"/>
                <a:gd name="connsiteY3" fmla="*/ 1640882 h 1640882"/>
                <a:gd name="connsiteX4" fmla="*/ 0 w 12216712"/>
                <a:gd name="connsiteY4" fmla="*/ 0 h 164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2" h="1640882">
                  <a:moveTo>
                    <a:pt x="0" y="0"/>
                  </a:moveTo>
                  <a:lnTo>
                    <a:pt x="12216712" y="7118"/>
                  </a:lnTo>
                  <a:cubicBezTo>
                    <a:pt x="12214336" y="349678"/>
                    <a:pt x="12211959" y="692238"/>
                    <a:pt x="12209583" y="1034798"/>
                  </a:cubicBezTo>
                  <a:lnTo>
                    <a:pt x="0" y="1640882"/>
                  </a:lnTo>
                  <a:lnTo>
                    <a:pt x="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3" name="Rectangle 5">
              <a:extLst>
                <a:ext uri="{FF2B5EF4-FFF2-40B4-BE49-F238E27FC236}">
                  <a16:creationId xmlns:a16="http://schemas.microsoft.com/office/drawing/2014/main" id="{D48503FE-E4B0-44BE-9B28-D21EB4368856}"/>
                </a:ext>
              </a:extLst>
            </p:cNvPr>
            <p:cNvSpPr/>
            <p:nvPr userDrawn="1"/>
          </p:nvSpPr>
          <p:spPr>
            <a:xfrm>
              <a:off x="6668651" y="-4987"/>
              <a:ext cx="5548063" cy="128733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301198"/>
                <a:gd name="connsiteY0" fmla="*/ 2087 h 1303658"/>
                <a:gd name="connsiteX1" fmla="*/ 6289468 w 6301198"/>
                <a:gd name="connsiteY1" fmla="*/ 415 h 1303658"/>
                <a:gd name="connsiteX2" fmla="*/ 6301198 w 6301198"/>
                <a:gd name="connsiteY2" fmla="*/ 871601 h 1303658"/>
                <a:gd name="connsiteX3" fmla="*/ 0 w 6301198"/>
                <a:gd name="connsiteY3" fmla="*/ 1303658 h 1303658"/>
                <a:gd name="connsiteX4" fmla="*/ 2762959 w 6301198"/>
                <a:gd name="connsiteY4" fmla="*/ 2087 h 1303658"/>
                <a:gd name="connsiteX0" fmla="*/ 2762959 w 6289468"/>
                <a:gd name="connsiteY0" fmla="*/ 2087 h 1303658"/>
                <a:gd name="connsiteX1" fmla="*/ 6289468 w 6289468"/>
                <a:gd name="connsiteY1" fmla="*/ 415 h 1303658"/>
                <a:gd name="connsiteX2" fmla="*/ 6288841 w 6289468"/>
                <a:gd name="connsiteY2" fmla="*/ 1042441 h 1303658"/>
                <a:gd name="connsiteX3" fmla="*/ 0 w 6289468"/>
                <a:gd name="connsiteY3" fmla="*/ 1303658 h 1303658"/>
                <a:gd name="connsiteX4" fmla="*/ 2762959 w 6289468"/>
                <a:gd name="connsiteY4" fmla="*/ 2087 h 1303658"/>
                <a:gd name="connsiteX0" fmla="*/ 2762959 w 6314182"/>
                <a:gd name="connsiteY0" fmla="*/ 0 h 1301571"/>
                <a:gd name="connsiteX1" fmla="*/ 6314182 w 6314182"/>
                <a:gd name="connsiteY1" fmla="*/ 5446 h 1301571"/>
                <a:gd name="connsiteX2" fmla="*/ 6288841 w 6314182"/>
                <a:gd name="connsiteY2" fmla="*/ 1040354 h 1301571"/>
                <a:gd name="connsiteX3" fmla="*/ 0 w 6314182"/>
                <a:gd name="connsiteY3" fmla="*/ 1301571 h 1301571"/>
                <a:gd name="connsiteX4" fmla="*/ 2762959 w 6314182"/>
                <a:gd name="connsiteY4" fmla="*/ 0 h 1301571"/>
                <a:gd name="connsiteX0" fmla="*/ 2132764 w 5683987"/>
                <a:gd name="connsiteY0" fmla="*/ 0 h 1315807"/>
                <a:gd name="connsiteX1" fmla="*/ 5683987 w 5683987"/>
                <a:gd name="connsiteY1" fmla="*/ 5446 h 1315807"/>
                <a:gd name="connsiteX2" fmla="*/ 5658646 w 5683987"/>
                <a:gd name="connsiteY2" fmla="*/ 1040354 h 1315807"/>
                <a:gd name="connsiteX3" fmla="*/ 0 w 5683987"/>
                <a:gd name="connsiteY3" fmla="*/ 1315807 h 1315807"/>
                <a:gd name="connsiteX4" fmla="*/ 2132764 w 5683987"/>
                <a:gd name="connsiteY4" fmla="*/ 0 h 1315807"/>
                <a:gd name="connsiteX0" fmla="*/ 1996840 w 5548063"/>
                <a:gd name="connsiteY0" fmla="*/ 0 h 1287334"/>
                <a:gd name="connsiteX1" fmla="*/ 5548063 w 5548063"/>
                <a:gd name="connsiteY1" fmla="*/ 5446 h 1287334"/>
                <a:gd name="connsiteX2" fmla="*/ 5522722 w 5548063"/>
                <a:gd name="connsiteY2" fmla="*/ 1040354 h 1287334"/>
                <a:gd name="connsiteX3" fmla="*/ 0 w 5548063"/>
                <a:gd name="connsiteY3" fmla="*/ 1287334 h 1287334"/>
                <a:gd name="connsiteX4" fmla="*/ 1996840 w 5548063"/>
                <a:gd name="connsiteY4" fmla="*/ 0 h 128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063" h="1287334">
                  <a:moveTo>
                    <a:pt x="1996840" y="0"/>
                  </a:moveTo>
                  <a:cubicBezTo>
                    <a:pt x="1990130" y="8162"/>
                    <a:pt x="4347831" y="2642"/>
                    <a:pt x="5548063" y="5446"/>
                  </a:cubicBezTo>
                  <a:lnTo>
                    <a:pt x="5522722" y="1040354"/>
                  </a:lnTo>
                  <a:lnTo>
                    <a:pt x="0" y="1287334"/>
                  </a:lnTo>
                  <a:lnTo>
                    <a:pt x="1996840" y="0"/>
                  </a:lnTo>
                  <a:close/>
                </a:path>
              </a:pathLst>
            </a:custGeom>
            <a:gradFill flip="none" rotWithShape="1">
              <a:gsLst>
                <a:gs pos="74000">
                  <a:srgbClr val="063D56"/>
                </a:gs>
                <a:gs pos="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34" name="Slide Number Placeholder 9">
            <a:extLst>
              <a:ext uri="{FF2B5EF4-FFF2-40B4-BE49-F238E27FC236}">
                <a16:creationId xmlns:a16="http://schemas.microsoft.com/office/drawing/2014/main" id="{27FFA326-6181-4B69-85A3-E4D6466908AB}"/>
              </a:ext>
            </a:extLst>
          </p:cNvPr>
          <p:cNvSpPr>
            <a:spLocks noGrp="1"/>
          </p:cNvSpPr>
          <p:nvPr>
            <p:ph type="sldNum" sz="quarter" idx="10"/>
          </p:nvPr>
        </p:nvSpPr>
        <p:spPr>
          <a:xfrm>
            <a:off x="11434829" y="6268497"/>
            <a:ext cx="462023" cy="365125"/>
          </a:xfrm>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36" name="Title 1">
            <a:extLst>
              <a:ext uri="{FF2B5EF4-FFF2-40B4-BE49-F238E27FC236}">
                <a16:creationId xmlns:a16="http://schemas.microsoft.com/office/drawing/2014/main" id="{E26537A4-6E9C-48AE-8FD6-3E9ED6CD1A6F}"/>
              </a:ext>
            </a:extLst>
          </p:cNvPr>
          <p:cNvSpPr txBox="1">
            <a:spLocks/>
          </p:cNvSpPr>
          <p:nvPr userDrawn="1"/>
        </p:nvSpPr>
        <p:spPr>
          <a:xfrm>
            <a:off x="583654" y="284540"/>
            <a:ext cx="10972800" cy="72078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dirty="0">
                <a:solidFill>
                  <a:schemeClr val="bg1"/>
                </a:solidFill>
              </a:rPr>
              <a:t>Enabling a Low Carbon Future</a:t>
            </a:r>
          </a:p>
        </p:txBody>
      </p:sp>
      <p:sp>
        <p:nvSpPr>
          <p:cNvPr id="37" name="Title 1">
            <a:extLst>
              <a:ext uri="{FF2B5EF4-FFF2-40B4-BE49-F238E27FC236}">
                <a16:creationId xmlns:a16="http://schemas.microsoft.com/office/drawing/2014/main" id="{1367DD57-BFB8-411A-9493-69F98278AAB7}"/>
              </a:ext>
            </a:extLst>
          </p:cNvPr>
          <p:cNvSpPr txBox="1">
            <a:spLocks/>
          </p:cNvSpPr>
          <p:nvPr userDrawn="1"/>
        </p:nvSpPr>
        <p:spPr>
          <a:xfrm>
            <a:off x="583653" y="975816"/>
            <a:ext cx="5916415" cy="562272"/>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400" dirty="0">
                <a:solidFill>
                  <a:schemeClr val="bg1"/>
                </a:solidFill>
              </a:rPr>
              <a:t>Since 2010, Ameresco’s renewable energy assets &amp; customer projects delivered a cumulative Carbon Offset equivalent to:</a:t>
            </a:r>
          </a:p>
        </p:txBody>
      </p:sp>
      <p:sp>
        <p:nvSpPr>
          <p:cNvPr id="40" name="TextBox 39">
            <a:extLst>
              <a:ext uri="{FF2B5EF4-FFF2-40B4-BE49-F238E27FC236}">
                <a16:creationId xmlns:a16="http://schemas.microsoft.com/office/drawing/2014/main" id="{CF7E832E-66D6-499B-89BA-7FAE27AFF6DF}"/>
              </a:ext>
            </a:extLst>
          </p:cNvPr>
          <p:cNvSpPr txBox="1"/>
          <p:nvPr userDrawn="1"/>
        </p:nvSpPr>
        <p:spPr>
          <a:xfrm>
            <a:off x="8317605" y="3866803"/>
            <a:ext cx="3532983" cy="73866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Greenhouse gas emissions from…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rPr>
              <a:t>34 billion miles driven by </a:t>
            </a:r>
            <a:br>
              <a:rPr lang="en-US" sz="1400" b="1" dirty="0">
                <a:solidFill>
                  <a:schemeClr val="tx2"/>
                </a:solidFill>
              </a:rPr>
            </a:br>
            <a:r>
              <a:rPr lang="en-US" sz="1400" b="1" dirty="0">
                <a:solidFill>
                  <a:schemeClr val="tx2"/>
                </a:solidFill>
              </a:rPr>
              <a:t>an average passenger vehicle</a:t>
            </a:r>
          </a:p>
        </p:txBody>
      </p:sp>
      <p:sp>
        <p:nvSpPr>
          <p:cNvPr id="41" name="TextBox 40">
            <a:extLst>
              <a:ext uri="{FF2B5EF4-FFF2-40B4-BE49-F238E27FC236}">
                <a16:creationId xmlns:a16="http://schemas.microsoft.com/office/drawing/2014/main" id="{8CD1F960-3209-4B8F-B87E-6BABC761FFB3}"/>
              </a:ext>
            </a:extLst>
          </p:cNvPr>
          <p:cNvSpPr txBox="1"/>
          <p:nvPr userDrawn="1"/>
        </p:nvSpPr>
        <p:spPr>
          <a:xfrm>
            <a:off x="8317605" y="5209681"/>
            <a:ext cx="3532983"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Carbon sequestered by… </a:t>
            </a:r>
            <a:r>
              <a:rPr lang="en-US" sz="1400" b="1" kern="1200" dirty="0">
                <a:solidFill>
                  <a:schemeClr val="tx2"/>
                </a:solidFill>
                <a:latin typeface="+mn-lt"/>
                <a:ea typeface="+mn-ea"/>
                <a:cs typeface="+mn-cs"/>
              </a:rPr>
              <a:t>16.7 million acres of U.S. forests in one year</a:t>
            </a:r>
          </a:p>
        </p:txBody>
      </p:sp>
      <p:pic>
        <p:nvPicPr>
          <p:cNvPr id="42" name="Picture 41">
            <a:extLst>
              <a:ext uri="{FF2B5EF4-FFF2-40B4-BE49-F238E27FC236}">
                <a16:creationId xmlns:a16="http://schemas.microsoft.com/office/drawing/2014/main" id="{31C5BF14-D61C-4D54-A101-35DC1D7D59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0951" y="382126"/>
            <a:ext cx="1939637" cy="328487"/>
          </a:xfrm>
          <a:prstGeom prst="rect">
            <a:avLst/>
          </a:prstGeom>
        </p:spPr>
      </p:pic>
      <p:grpSp>
        <p:nvGrpSpPr>
          <p:cNvPr id="43" name="Group 42">
            <a:extLst>
              <a:ext uri="{FF2B5EF4-FFF2-40B4-BE49-F238E27FC236}">
                <a16:creationId xmlns:a16="http://schemas.microsoft.com/office/drawing/2014/main" id="{13D591F8-1062-4582-9D59-4A86AA037319}"/>
              </a:ext>
            </a:extLst>
          </p:cNvPr>
          <p:cNvGrpSpPr/>
          <p:nvPr userDrawn="1"/>
        </p:nvGrpSpPr>
        <p:grpSpPr>
          <a:xfrm>
            <a:off x="7097751" y="3667494"/>
            <a:ext cx="1015408" cy="1015408"/>
            <a:chOff x="6637350" y="3919974"/>
            <a:chExt cx="1121484" cy="1121484"/>
          </a:xfrm>
        </p:grpSpPr>
        <p:pic>
          <p:nvPicPr>
            <p:cNvPr id="44" name="Picture 43">
              <a:extLst>
                <a:ext uri="{FF2B5EF4-FFF2-40B4-BE49-F238E27FC236}">
                  <a16:creationId xmlns:a16="http://schemas.microsoft.com/office/drawing/2014/main" id="{465E41AE-7DC6-4F5C-A87A-96677CE487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0756" y="4060571"/>
              <a:ext cx="878127" cy="878127"/>
            </a:xfrm>
            <a:prstGeom prst="rect">
              <a:avLst/>
            </a:prstGeom>
          </p:spPr>
        </p:pic>
        <p:sp>
          <p:nvSpPr>
            <p:cNvPr id="45" name="Oval 44">
              <a:extLst>
                <a:ext uri="{FF2B5EF4-FFF2-40B4-BE49-F238E27FC236}">
                  <a16:creationId xmlns:a16="http://schemas.microsoft.com/office/drawing/2014/main" id="{1FACF847-9095-40FB-BC3F-667F5262DA32}"/>
                </a:ext>
              </a:extLst>
            </p:cNvPr>
            <p:cNvSpPr/>
            <p:nvPr/>
          </p:nvSpPr>
          <p:spPr>
            <a:xfrm rot="6323744">
              <a:off x="6637350" y="3919974"/>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6" name="Group 45">
            <a:extLst>
              <a:ext uri="{FF2B5EF4-FFF2-40B4-BE49-F238E27FC236}">
                <a16:creationId xmlns:a16="http://schemas.microsoft.com/office/drawing/2014/main" id="{48BB8893-17F7-4057-A948-850D8A482EA1}"/>
              </a:ext>
            </a:extLst>
          </p:cNvPr>
          <p:cNvGrpSpPr/>
          <p:nvPr userDrawn="1"/>
        </p:nvGrpSpPr>
        <p:grpSpPr>
          <a:xfrm>
            <a:off x="7083273" y="4916487"/>
            <a:ext cx="1058898" cy="1015408"/>
            <a:chOff x="6622871" y="5267511"/>
            <a:chExt cx="1169517" cy="1121484"/>
          </a:xfrm>
        </p:grpSpPr>
        <p:grpSp>
          <p:nvGrpSpPr>
            <p:cNvPr id="47" name="Group 46">
              <a:extLst>
                <a:ext uri="{FF2B5EF4-FFF2-40B4-BE49-F238E27FC236}">
                  <a16:creationId xmlns:a16="http://schemas.microsoft.com/office/drawing/2014/main" id="{77D98C54-B311-4027-B45A-434E2973E22F}"/>
                </a:ext>
              </a:extLst>
            </p:cNvPr>
            <p:cNvGrpSpPr/>
            <p:nvPr userDrawn="1"/>
          </p:nvGrpSpPr>
          <p:grpSpPr>
            <a:xfrm>
              <a:off x="6622871" y="5534093"/>
              <a:ext cx="1169517" cy="606022"/>
              <a:chOff x="6668651" y="5458495"/>
              <a:chExt cx="1120314" cy="580526"/>
            </a:xfrm>
          </p:grpSpPr>
          <p:pic>
            <p:nvPicPr>
              <p:cNvPr id="49" name="Picture 48">
                <a:extLst>
                  <a:ext uri="{FF2B5EF4-FFF2-40B4-BE49-F238E27FC236}">
                    <a16:creationId xmlns:a16="http://schemas.microsoft.com/office/drawing/2014/main" id="{29202EA0-E4EB-42EC-9CD8-0172475283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68651" y="5458495"/>
                <a:ext cx="580526" cy="580526"/>
              </a:xfrm>
              <a:prstGeom prst="rect">
                <a:avLst/>
              </a:prstGeom>
            </p:spPr>
          </p:pic>
          <p:pic>
            <p:nvPicPr>
              <p:cNvPr id="50" name="Picture 49">
                <a:extLst>
                  <a:ext uri="{FF2B5EF4-FFF2-40B4-BE49-F238E27FC236}">
                    <a16:creationId xmlns:a16="http://schemas.microsoft.com/office/drawing/2014/main" id="{097C87D8-CE47-45DE-BF4E-AA17341A46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08439" y="5458495"/>
                <a:ext cx="580526" cy="580526"/>
              </a:xfrm>
              <a:prstGeom prst="rect">
                <a:avLst/>
              </a:prstGeom>
            </p:spPr>
          </p:pic>
          <p:pic>
            <p:nvPicPr>
              <p:cNvPr id="51" name="Picture 50">
                <a:extLst>
                  <a:ext uri="{FF2B5EF4-FFF2-40B4-BE49-F238E27FC236}">
                    <a16:creationId xmlns:a16="http://schemas.microsoft.com/office/drawing/2014/main" id="{33C5FAF5-166B-4BF6-B108-D4C8D6B612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64932" y="5484883"/>
                <a:ext cx="527750" cy="527751"/>
              </a:xfrm>
              <a:prstGeom prst="rect">
                <a:avLst/>
              </a:prstGeom>
            </p:spPr>
          </p:pic>
        </p:grpSp>
        <p:sp>
          <p:nvSpPr>
            <p:cNvPr id="48" name="Oval 47">
              <a:extLst>
                <a:ext uri="{FF2B5EF4-FFF2-40B4-BE49-F238E27FC236}">
                  <a16:creationId xmlns:a16="http://schemas.microsoft.com/office/drawing/2014/main" id="{AFB22693-4FA6-4BB9-BA34-9D6142024203}"/>
                </a:ext>
              </a:extLst>
            </p:cNvPr>
            <p:cNvSpPr/>
            <p:nvPr userDrawn="1"/>
          </p:nvSpPr>
          <p:spPr>
            <a:xfrm rot="6323744">
              <a:off x="6637350" y="5267511"/>
              <a:ext cx="1121484" cy="1121484"/>
            </a:xfrm>
            <a:prstGeom prst="ellipse">
              <a:avLst/>
            </a:prstGeom>
            <a:noFill/>
            <a:ln w="38100">
              <a:gradFill flip="none" rotWithShape="1">
                <a:gsLst>
                  <a:gs pos="0">
                    <a:schemeClr val="accent5">
                      <a:alpha val="0"/>
                    </a:schemeClr>
                  </a:gs>
                  <a:gs pos="32000">
                    <a:schemeClr val="accent5">
                      <a:alpha val="0"/>
                    </a:schemeClr>
                  </a:gs>
                  <a:gs pos="100000">
                    <a:schemeClr val="accent6"/>
                  </a:gs>
                  <a:gs pos="49000">
                    <a:schemeClr val="accent5"/>
                  </a:gs>
                </a:gsLst>
                <a:lin ang="18600000" scaled="0"/>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2" name="TextBox 51">
            <a:extLst>
              <a:ext uri="{FF2B5EF4-FFF2-40B4-BE49-F238E27FC236}">
                <a16:creationId xmlns:a16="http://schemas.microsoft.com/office/drawing/2014/main" id="{6069CD88-23DA-4091-B635-7875921B16B3}"/>
              </a:ext>
            </a:extLst>
          </p:cNvPr>
          <p:cNvSpPr txBox="1"/>
          <p:nvPr userDrawn="1"/>
        </p:nvSpPr>
        <p:spPr>
          <a:xfrm>
            <a:off x="8973118" y="4703030"/>
            <a:ext cx="437408" cy="369332"/>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800" b="0" i="0" kern="1200" dirty="0">
                <a:solidFill>
                  <a:schemeClr val="accent4"/>
                </a:solidFill>
                <a:latin typeface="Arial" panose="020B0604020202020204" pitchFamily="34" charset="0"/>
                <a:cs typeface="Arial" panose="020B0604020202020204" pitchFamily="34" charset="0"/>
              </a:rPr>
              <a:t>or</a:t>
            </a:r>
            <a:endParaRPr lang="en-US" dirty="0"/>
          </a:p>
        </p:txBody>
      </p:sp>
      <p:sp>
        <p:nvSpPr>
          <p:cNvPr id="53" name="Title 1">
            <a:extLst>
              <a:ext uri="{FF2B5EF4-FFF2-40B4-BE49-F238E27FC236}">
                <a16:creationId xmlns:a16="http://schemas.microsoft.com/office/drawing/2014/main" id="{6E6F8B82-ECBB-4822-BD4D-C7EE698BFADB}"/>
              </a:ext>
            </a:extLst>
          </p:cNvPr>
          <p:cNvSpPr txBox="1">
            <a:spLocks/>
          </p:cNvSpPr>
          <p:nvPr userDrawn="1"/>
        </p:nvSpPr>
        <p:spPr>
          <a:xfrm>
            <a:off x="605485" y="6380928"/>
            <a:ext cx="8276388" cy="297171"/>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1000" i="1" spc="0" dirty="0">
                <a:solidFill>
                  <a:schemeClr val="bg2"/>
                </a:solidFill>
              </a:rPr>
              <a:t>Data estimates are based on Ameresco assets owned and operating as of 12/31/2020 and customer projects as of 12/31/2019. The annual carbon impact is calculated with these Ameresco estimates using the standards of the US EPA Greenhouse Gas Equivalencies calculator.</a:t>
            </a:r>
          </a:p>
        </p:txBody>
      </p:sp>
      <p:cxnSp>
        <p:nvCxnSpPr>
          <p:cNvPr id="54" name="Straight Connector 53">
            <a:extLst>
              <a:ext uri="{FF2B5EF4-FFF2-40B4-BE49-F238E27FC236}">
                <a16:creationId xmlns:a16="http://schemas.microsoft.com/office/drawing/2014/main" id="{5BE28D54-30CB-4A68-8BC3-B1DDB9751B01}"/>
              </a:ext>
            </a:extLst>
          </p:cNvPr>
          <p:cNvCxnSpPr>
            <a:cxnSpLocks/>
          </p:cNvCxnSpPr>
          <p:nvPr userDrawn="1"/>
        </p:nvCxnSpPr>
        <p:spPr>
          <a:xfrm>
            <a:off x="6575046" y="3391098"/>
            <a:ext cx="5641258"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0968AE6-0519-4B68-B42A-A23E0A3A91EB}"/>
              </a:ext>
            </a:extLst>
          </p:cNvPr>
          <p:cNvSpPr txBox="1">
            <a:spLocks/>
          </p:cNvSpPr>
          <p:nvPr userDrawn="1"/>
        </p:nvSpPr>
        <p:spPr>
          <a:xfrm>
            <a:off x="583654" y="1554169"/>
            <a:ext cx="2879120"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600" dirty="0">
                <a:solidFill>
                  <a:schemeClr val="accent5"/>
                </a:solidFill>
              </a:rPr>
              <a:t>75+ Million</a:t>
            </a:r>
            <a:endParaRPr lang="en-US" dirty="0">
              <a:solidFill>
                <a:schemeClr val="accent5"/>
              </a:solidFill>
            </a:endParaRPr>
          </a:p>
        </p:txBody>
      </p:sp>
      <p:sp>
        <p:nvSpPr>
          <p:cNvPr id="3" name="Title 1">
            <a:extLst>
              <a:ext uri="{FF2B5EF4-FFF2-40B4-BE49-F238E27FC236}">
                <a16:creationId xmlns:a16="http://schemas.microsoft.com/office/drawing/2014/main" id="{DF5BC0C5-45AE-4F16-B94C-722FBC45EDAB}"/>
              </a:ext>
            </a:extLst>
          </p:cNvPr>
          <p:cNvSpPr txBox="1">
            <a:spLocks/>
          </p:cNvSpPr>
          <p:nvPr userDrawn="1"/>
        </p:nvSpPr>
        <p:spPr>
          <a:xfrm>
            <a:off x="3065134" y="1742766"/>
            <a:ext cx="4497856" cy="568075"/>
          </a:xfrm>
          <a:prstGeom prst="rect">
            <a:avLst/>
          </a:prstGeom>
        </p:spPr>
        <p:txBody>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2000" dirty="0">
                <a:solidFill>
                  <a:schemeClr val="accent5"/>
                </a:solidFill>
              </a:rPr>
              <a:t>Metric Tons of CO</a:t>
            </a:r>
            <a:r>
              <a:rPr lang="en-US" sz="2000" baseline="-25000" dirty="0">
                <a:solidFill>
                  <a:schemeClr val="accent5"/>
                </a:solidFill>
              </a:rPr>
              <a:t>2</a:t>
            </a:r>
          </a:p>
        </p:txBody>
      </p:sp>
      <p:sp>
        <p:nvSpPr>
          <p:cNvPr id="4" name="TextBox 3">
            <a:extLst>
              <a:ext uri="{FF2B5EF4-FFF2-40B4-BE49-F238E27FC236}">
                <a16:creationId xmlns:a16="http://schemas.microsoft.com/office/drawing/2014/main" id="{AC4670F7-ADD9-4B2E-AB05-344FD97BB35E}"/>
              </a:ext>
            </a:extLst>
          </p:cNvPr>
          <p:cNvSpPr txBox="1"/>
          <p:nvPr userDrawn="1"/>
        </p:nvSpPr>
        <p:spPr>
          <a:xfrm>
            <a:off x="6575045" y="2656708"/>
            <a:ext cx="4642122" cy="584775"/>
          </a:xfrm>
          <a:prstGeom prst="rect">
            <a:avLst/>
          </a:prstGeom>
          <a:noFill/>
        </p:spPr>
        <p:txBody>
          <a:bodyPr wrap="square" rtlCol="0">
            <a:spAutoFit/>
          </a:bodyPr>
          <a:lstStyle/>
          <a:p>
            <a:pPr marL="7937" marR="0" lvl="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pPr>
            <a:r>
              <a:rPr lang="en-US" sz="1600" b="0" i="0" kern="1200" dirty="0">
                <a:solidFill>
                  <a:schemeClr val="accent4"/>
                </a:solidFill>
                <a:latin typeface="Arial" panose="020B0604020202020204" pitchFamily="34" charset="0"/>
                <a:cs typeface="Arial" panose="020B0604020202020204" pitchFamily="34" charset="0"/>
              </a:rPr>
              <a:t>Ameresco’s 2021 Carbon Offset of approximately </a:t>
            </a:r>
            <a:r>
              <a:rPr lang="en-US" sz="1600" b="1" i="0" kern="1200" dirty="0">
                <a:solidFill>
                  <a:schemeClr val="accent4"/>
                </a:solidFill>
                <a:latin typeface="Arial" panose="020B0604020202020204" pitchFamily="34" charset="0"/>
                <a:cs typeface="Arial" panose="020B0604020202020204" pitchFamily="34" charset="0"/>
              </a:rPr>
              <a:t>13.6M Metric Tons of CO</a:t>
            </a:r>
            <a:r>
              <a:rPr lang="en-US" sz="1600" b="1" i="0" kern="1200" baseline="-25000" dirty="0">
                <a:solidFill>
                  <a:schemeClr val="accent4"/>
                </a:solidFill>
                <a:latin typeface="Arial" panose="020B0604020202020204" pitchFamily="34" charset="0"/>
                <a:cs typeface="Arial" panose="020B0604020202020204" pitchFamily="34" charset="0"/>
              </a:rPr>
              <a:t>2</a:t>
            </a:r>
            <a:r>
              <a:rPr lang="en-US" sz="1600" b="0" i="0" kern="1200" dirty="0">
                <a:solidFill>
                  <a:schemeClr val="accent4"/>
                </a:solidFill>
                <a:latin typeface="Arial" panose="020B0604020202020204" pitchFamily="34" charset="0"/>
                <a:cs typeface="Arial" panose="020B0604020202020204" pitchFamily="34" charset="0"/>
              </a:rPr>
              <a:t> is equal to one of…</a:t>
            </a:r>
            <a:endParaRPr lang="en-US" sz="1600" dirty="0"/>
          </a:p>
        </p:txBody>
      </p:sp>
      <p:graphicFrame>
        <p:nvGraphicFramePr>
          <p:cNvPr id="28" name="Chart 27">
            <a:extLst>
              <a:ext uri="{FF2B5EF4-FFF2-40B4-BE49-F238E27FC236}">
                <a16:creationId xmlns:a16="http://schemas.microsoft.com/office/drawing/2014/main" id="{587F1DA6-D5F0-453E-BDB2-38E60CEA9AAF}"/>
              </a:ext>
            </a:extLst>
          </p:cNvPr>
          <p:cNvGraphicFramePr>
            <a:graphicFrameLocks/>
          </p:cNvGraphicFramePr>
          <p:nvPr userDrawn="1">
            <p:extLst>
              <p:ext uri="{D42A27DB-BD31-4B8C-83A1-F6EECF244321}">
                <p14:modId xmlns:p14="http://schemas.microsoft.com/office/powerpoint/2010/main" val="4164202942"/>
              </p:ext>
            </p:extLst>
          </p:nvPr>
        </p:nvGraphicFramePr>
        <p:xfrm>
          <a:off x="583654" y="3038068"/>
          <a:ext cx="5375186" cy="325523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1999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MRC-Accolades21">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724C9FA5-C1F7-4179-A465-D85555ADB924}"/>
              </a:ext>
            </a:extLst>
          </p:cNvPr>
          <p:cNvCxnSpPr>
            <a:cxnSpLocks/>
          </p:cNvCxnSpPr>
          <p:nvPr userDrawn="1"/>
        </p:nvCxnSpPr>
        <p:spPr>
          <a:xfrm>
            <a:off x="609601" y="1030149"/>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D76E9CBE-4D18-472E-ADCA-3BE410E98094}"/>
              </a:ext>
            </a:extLst>
          </p:cNvPr>
          <p:cNvSpPr txBox="1">
            <a:spLocks/>
          </p:cNvSpPr>
          <p:nvPr userDrawn="1"/>
        </p:nvSpPr>
        <p:spPr>
          <a:xfrm>
            <a:off x="609600" y="274638"/>
            <a:ext cx="10972800" cy="7207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a:lstStyle>
          <a:p>
            <a:r>
              <a:rPr lang="en-US" sz="3200" dirty="0"/>
              <a:t>Industry Recognition</a:t>
            </a:r>
          </a:p>
        </p:txBody>
      </p:sp>
      <p:sp>
        <p:nvSpPr>
          <p:cNvPr id="46" name="Triangle 2">
            <a:extLst>
              <a:ext uri="{FF2B5EF4-FFF2-40B4-BE49-F238E27FC236}">
                <a16:creationId xmlns:a16="http://schemas.microsoft.com/office/drawing/2014/main" id="{85FCFF6E-65E7-41E5-93C6-322E26A1330A}"/>
              </a:ext>
            </a:extLst>
          </p:cNvPr>
          <p:cNvSpPr/>
          <p:nvPr userDrawn="1"/>
        </p:nvSpPr>
        <p:spPr>
          <a:xfrm rot="16200000">
            <a:off x="9996801" y="4674396"/>
            <a:ext cx="3239458" cy="1126156"/>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934379 h 934379"/>
              <a:gd name="connsiteX1" fmla="*/ 0 w 12192000"/>
              <a:gd name="connsiteY1" fmla="*/ 0 h 934379"/>
              <a:gd name="connsiteX2" fmla="*/ 12192000 w 12192000"/>
              <a:gd name="connsiteY2" fmla="*/ 934379 h 934379"/>
              <a:gd name="connsiteX3" fmla="*/ 0 w 12192000"/>
              <a:gd name="connsiteY3" fmla="*/ 934379 h 934379"/>
              <a:gd name="connsiteX0" fmla="*/ 0 w 12192000"/>
              <a:gd name="connsiteY0" fmla="*/ 878623 h 878623"/>
              <a:gd name="connsiteX1" fmla="*/ 0 w 12192000"/>
              <a:gd name="connsiteY1" fmla="*/ 0 h 878623"/>
              <a:gd name="connsiteX2" fmla="*/ 12192000 w 12192000"/>
              <a:gd name="connsiteY2" fmla="*/ 878623 h 878623"/>
              <a:gd name="connsiteX3" fmla="*/ 0 w 12192000"/>
              <a:gd name="connsiteY3" fmla="*/ 878623 h 878623"/>
              <a:gd name="connsiteX0" fmla="*/ 0 w 15833641"/>
              <a:gd name="connsiteY0" fmla="*/ 878623 h 878623"/>
              <a:gd name="connsiteX1" fmla="*/ 0 w 15833641"/>
              <a:gd name="connsiteY1" fmla="*/ 0 h 878623"/>
              <a:gd name="connsiteX2" fmla="*/ 15833641 w 15833641"/>
              <a:gd name="connsiteY2" fmla="*/ 878623 h 878623"/>
              <a:gd name="connsiteX3" fmla="*/ 0 w 15833641"/>
              <a:gd name="connsiteY3" fmla="*/ 878623 h 878623"/>
              <a:gd name="connsiteX0" fmla="*/ 0 w 15810313"/>
              <a:gd name="connsiteY0" fmla="*/ 878623 h 878623"/>
              <a:gd name="connsiteX1" fmla="*/ 0 w 15810313"/>
              <a:gd name="connsiteY1" fmla="*/ 0 h 878623"/>
              <a:gd name="connsiteX2" fmla="*/ 15810313 w 15810313"/>
              <a:gd name="connsiteY2" fmla="*/ 875037 h 878623"/>
              <a:gd name="connsiteX3" fmla="*/ 0 w 15810313"/>
              <a:gd name="connsiteY3" fmla="*/ 878623 h 878623"/>
            </a:gdLst>
            <a:ahLst/>
            <a:cxnLst>
              <a:cxn ang="0">
                <a:pos x="connsiteX0" y="connsiteY0"/>
              </a:cxn>
              <a:cxn ang="0">
                <a:pos x="connsiteX1" y="connsiteY1"/>
              </a:cxn>
              <a:cxn ang="0">
                <a:pos x="connsiteX2" y="connsiteY2"/>
              </a:cxn>
              <a:cxn ang="0">
                <a:pos x="connsiteX3" y="connsiteY3"/>
              </a:cxn>
            </a:cxnLst>
            <a:rect l="l" t="t" r="r" b="b"/>
            <a:pathLst>
              <a:path w="15810313" h="878623">
                <a:moveTo>
                  <a:pt x="0" y="878623"/>
                </a:moveTo>
                <a:lnTo>
                  <a:pt x="0" y="0"/>
                </a:lnTo>
                <a:lnTo>
                  <a:pt x="15810313" y="875037"/>
                </a:lnTo>
                <a:lnTo>
                  <a:pt x="0" y="878623"/>
                </a:lnTo>
                <a:close/>
              </a:path>
            </a:pathLst>
          </a:custGeom>
          <a:gradFill flip="none" rotWithShape="1">
            <a:gsLst>
              <a:gs pos="74000">
                <a:srgbClr val="0D8B43"/>
              </a:gs>
              <a:gs pos="100000">
                <a:schemeClr val="accent3"/>
              </a:gs>
              <a:gs pos="0">
                <a:schemeClr val="accent4"/>
              </a:gs>
            </a:gsLst>
            <a:lin ang="15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nvGrpSpPr>
          <p:cNvPr id="47" name="Group 46">
            <a:extLst>
              <a:ext uri="{FF2B5EF4-FFF2-40B4-BE49-F238E27FC236}">
                <a16:creationId xmlns:a16="http://schemas.microsoft.com/office/drawing/2014/main" id="{89C1A45B-05B8-406F-B3E8-A397D51246D0}"/>
              </a:ext>
            </a:extLst>
          </p:cNvPr>
          <p:cNvGrpSpPr/>
          <p:nvPr userDrawn="1"/>
        </p:nvGrpSpPr>
        <p:grpSpPr>
          <a:xfrm>
            <a:off x="10172700" y="1"/>
            <a:ext cx="2019301" cy="6858000"/>
            <a:chOff x="11053867" y="0"/>
            <a:chExt cx="1138133" cy="12152555"/>
          </a:xfrm>
        </p:grpSpPr>
        <p:sp>
          <p:nvSpPr>
            <p:cNvPr id="48" name="Triangle 2">
              <a:extLst>
                <a:ext uri="{FF2B5EF4-FFF2-40B4-BE49-F238E27FC236}">
                  <a16:creationId xmlns:a16="http://schemas.microsoft.com/office/drawing/2014/main" id="{87366E84-833D-47A8-910A-4E5494A6B709}"/>
                </a:ext>
              </a:extLst>
            </p:cNvPr>
            <p:cNvSpPr/>
            <p:nvPr userDrawn="1"/>
          </p:nvSpPr>
          <p:spPr>
            <a:xfrm rot="16200000" flipH="1">
              <a:off x="5546120" y="5507747"/>
              <a:ext cx="12152555" cy="1137061"/>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52555"/>
                <a:gd name="connsiteY0" fmla="*/ 1123950 h 1134708"/>
                <a:gd name="connsiteX1" fmla="*/ 0 w 12152555"/>
                <a:gd name="connsiteY1" fmla="*/ 0 h 1134708"/>
                <a:gd name="connsiteX2" fmla="*/ 12152555 w 12152555"/>
                <a:gd name="connsiteY2" fmla="*/ 1134708 h 1134708"/>
                <a:gd name="connsiteX3" fmla="*/ 0 w 12152555"/>
                <a:gd name="connsiteY3" fmla="*/ 1123950 h 1134708"/>
                <a:gd name="connsiteX0" fmla="*/ 3586 w 12152555"/>
                <a:gd name="connsiteY0" fmla="*/ 1127536 h 1134708"/>
                <a:gd name="connsiteX1" fmla="*/ 0 w 12152555"/>
                <a:gd name="connsiteY1" fmla="*/ 0 h 1134708"/>
                <a:gd name="connsiteX2" fmla="*/ 12152555 w 12152555"/>
                <a:gd name="connsiteY2" fmla="*/ 1134708 h 1134708"/>
                <a:gd name="connsiteX3" fmla="*/ 3586 w 12152555"/>
                <a:gd name="connsiteY3" fmla="*/ 1127536 h 1134708"/>
                <a:gd name="connsiteX0" fmla="*/ 411 w 12152555"/>
                <a:gd name="connsiteY0" fmla="*/ 1137061 h 1137061"/>
                <a:gd name="connsiteX1" fmla="*/ 0 w 12152555"/>
                <a:gd name="connsiteY1" fmla="*/ 0 h 1137061"/>
                <a:gd name="connsiteX2" fmla="*/ 12152555 w 12152555"/>
                <a:gd name="connsiteY2" fmla="*/ 1134708 h 1137061"/>
                <a:gd name="connsiteX3" fmla="*/ 411 w 12152555"/>
                <a:gd name="connsiteY3" fmla="*/ 1137061 h 1137061"/>
              </a:gdLst>
              <a:ahLst/>
              <a:cxnLst>
                <a:cxn ang="0">
                  <a:pos x="connsiteX0" y="connsiteY0"/>
                </a:cxn>
                <a:cxn ang="0">
                  <a:pos x="connsiteX1" y="connsiteY1"/>
                </a:cxn>
                <a:cxn ang="0">
                  <a:pos x="connsiteX2" y="connsiteY2"/>
                </a:cxn>
                <a:cxn ang="0">
                  <a:pos x="connsiteX3" y="connsiteY3"/>
                </a:cxn>
              </a:cxnLst>
              <a:rect l="l" t="t" r="r" b="b"/>
              <a:pathLst>
                <a:path w="12152555" h="1137061">
                  <a:moveTo>
                    <a:pt x="411" y="1137061"/>
                  </a:moveTo>
                  <a:cubicBezTo>
                    <a:pt x="-784" y="761216"/>
                    <a:pt x="1195" y="375845"/>
                    <a:pt x="0" y="0"/>
                  </a:cubicBezTo>
                  <a:lnTo>
                    <a:pt x="12152555" y="1134708"/>
                  </a:lnTo>
                  <a:lnTo>
                    <a:pt x="411" y="1137061"/>
                  </a:lnTo>
                  <a:close/>
                </a:path>
              </a:pathLst>
            </a:custGeom>
            <a:gradFill flip="none" rotWithShape="1">
              <a:gsLst>
                <a:gs pos="79000">
                  <a:srgbClr val="054260"/>
                </a:gs>
                <a:gs pos="0">
                  <a:srgbClr val="063D56"/>
                </a:gs>
                <a:gs pos="100000">
                  <a:schemeClr val="tx2"/>
                </a:gs>
              </a:gsLst>
              <a:lin ang="96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49" name="Triangle 2">
              <a:extLst>
                <a:ext uri="{FF2B5EF4-FFF2-40B4-BE49-F238E27FC236}">
                  <a16:creationId xmlns:a16="http://schemas.microsoft.com/office/drawing/2014/main" id="{C0731933-A640-4D6A-8E63-0FB329EBE0F8}"/>
                </a:ext>
              </a:extLst>
            </p:cNvPr>
            <p:cNvSpPr/>
            <p:nvPr userDrawn="1"/>
          </p:nvSpPr>
          <p:spPr>
            <a:xfrm rot="16200000" flipH="1">
              <a:off x="9794719" y="4016753"/>
              <a:ext cx="3891798" cy="896168"/>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370892 w 9723863"/>
                <a:gd name="connsiteY0" fmla="*/ 889818 h 891633"/>
                <a:gd name="connsiteX1" fmla="*/ 0 w 9723863"/>
                <a:gd name="connsiteY1" fmla="*/ 0 h 891633"/>
                <a:gd name="connsiteX2" fmla="*/ 9723863 w 9723863"/>
                <a:gd name="connsiteY2" fmla="*/ 891633 h 891633"/>
                <a:gd name="connsiteX3" fmla="*/ 1370892 w 9723863"/>
                <a:gd name="connsiteY3" fmla="*/ 889818 h 891633"/>
                <a:gd name="connsiteX0" fmla="*/ 1355017 w 9707988"/>
                <a:gd name="connsiteY0" fmla="*/ 892993 h 894808"/>
                <a:gd name="connsiteX1" fmla="*/ 0 w 9707988"/>
                <a:gd name="connsiteY1" fmla="*/ 0 h 894808"/>
                <a:gd name="connsiteX2" fmla="*/ 9707988 w 9707988"/>
                <a:gd name="connsiteY2" fmla="*/ 894808 h 894808"/>
                <a:gd name="connsiteX3" fmla="*/ 1355017 w 9707988"/>
                <a:gd name="connsiteY3" fmla="*/ 892993 h 894808"/>
                <a:gd name="connsiteX0" fmla="*/ 1355017 w 9690059"/>
                <a:gd name="connsiteY0" fmla="*/ 892993 h 901980"/>
                <a:gd name="connsiteX1" fmla="*/ 0 w 9690059"/>
                <a:gd name="connsiteY1" fmla="*/ 0 h 901980"/>
                <a:gd name="connsiteX2" fmla="*/ 9690059 w 9690059"/>
                <a:gd name="connsiteY2" fmla="*/ 901980 h 901980"/>
                <a:gd name="connsiteX3" fmla="*/ 1355017 w 9690059"/>
                <a:gd name="connsiteY3" fmla="*/ 892993 h 901980"/>
                <a:gd name="connsiteX0" fmla="*/ 1355017 w 9675715"/>
                <a:gd name="connsiteY0" fmla="*/ 892993 h 892993"/>
                <a:gd name="connsiteX1" fmla="*/ 0 w 9675715"/>
                <a:gd name="connsiteY1" fmla="*/ 0 h 892993"/>
                <a:gd name="connsiteX2" fmla="*/ 9675715 w 9675715"/>
                <a:gd name="connsiteY2" fmla="*/ 848192 h 892993"/>
                <a:gd name="connsiteX3" fmla="*/ 1355017 w 9675715"/>
                <a:gd name="connsiteY3" fmla="*/ 892993 h 892993"/>
                <a:gd name="connsiteX0" fmla="*/ 1355017 w 9539452"/>
                <a:gd name="connsiteY0" fmla="*/ 892993 h 892993"/>
                <a:gd name="connsiteX1" fmla="*/ 0 w 9539452"/>
                <a:gd name="connsiteY1" fmla="*/ 0 h 892993"/>
                <a:gd name="connsiteX2" fmla="*/ 9539452 w 9539452"/>
                <a:gd name="connsiteY2" fmla="*/ 557735 h 892993"/>
                <a:gd name="connsiteX3" fmla="*/ 1355017 w 9539452"/>
                <a:gd name="connsiteY3" fmla="*/ 892993 h 892993"/>
                <a:gd name="connsiteX0" fmla="*/ 1355017 w 8008280"/>
                <a:gd name="connsiteY0" fmla="*/ 892993 h 892993"/>
                <a:gd name="connsiteX1" fmla="*/ 0 w 8008280"/>
                <a:gd name="connsiteY1" fmla="*/ 0 h 892993"/>
                <a:gd name="connsiteX2" fmla="*/ 8008280 w 8008280"/>
                <a:gd name="connsiteY2" fmla="*/ 482432 h 892993"/>
                <a:gd name="connsiteX3" fmla="*/ 1355017 w 8008280"/>
                <a:gd name="connsiteY3" fmla="*/ 892993 h 892993"/>
                <a:gd name="connsiteX0" fmla="*/ 1355017 w 7993936"/>
                <a:gd name="connsiteY0" fmla="*/ 892993 h 898394"/>
                <a:gd name="connsiteX1" fmla="*/ 0 w 7993936"/>
                <a:gd name="connsiteY1" fmla="*/ 0 h 898394"/>
                <a:gd name="connsiteX2" fmla="*/ 7993936 w 7993936"/>
                <a:gd name="connsiteY2" fmla="*/ 898394 h 898394"/>
                <a:gd name="connsiteX3" fmla="*/ 1355017 w 7993936"/>
                <a:gd name="connsiteY3" fmla="*/ 892993 h 898394"/>
                <a:gd name="connsiteX0" fmla="*/ 1355017 w 9679301"/>
                <a:gd name="connsiteY0" fmla="*/ 892993 h 909152"/>
                <a:gd name="connsiteX1" fmla="*/ 0 w 9679301"/>
                <a:gd name="connsiteY1" fmla="*/ 0 h 909152"/>
                <a:gd name="connsiteX2" fmla="*/ 9679301 w 9679301"/>
                <a:gd name="connsiteY2" fmla="*/ 909152 h 909152"/>
                <a:gd name="connsiteX3" fmla="*/ 1355017 w 9679301"/>
                <a:gd name="connsiteY3" fmla="*/ 892993 h 909152"/>
                <a:gd name="connsiteX0" fmla="*/ 1345492 w 9669776"/>
                <a:gd name="connsiteY0" fmla="*/ 883468 h 899627"/>
                <a:gd name="connsiteX1" fmla="*/ 0 w 9669776"/>
                <a:gd name="connsiteY1" fmla="*/ 0 h 899627"/>
                <a:gd name="connsiteX2" fmla="*/ 9669776 w 9669776"/>
                <a:gd name="connsiteY2" fmla="*/ 899627 h 899627"/>
                <a:gd name="connsiteX3" fmla="*/ 1345492 w 9669776"/>
                <a:gd name="connsiteY3" fmla="*/ 883468 h 899627"/>
                <a:gd name="connsiteX0" fmla="*/ 1301042 w 9625326"/>
                <a:gd name="connsiteY0" fmla="*/ 880293 h 896452"/>
                <a:gd name="connsiteX1" fmla="*/ 0 w 9625326"/>
                <a:gd name="connsiteY1" fmla="*/ 0 h 896452"/>
                <a:gd name="connsiteX2" fmla="*/ 9625326 w 9625326"/>
                <a:gd name="connsiteY2" fmla="*/ 896452 h 896452"/>
                <a:gd name="connsiteX3" fmla="*/ 1301042 w 9625326"/>
                <a:gd name="connsiteY3"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1301042 w 9625326"/>
                <a:gd name="connsiteY4" fmla="*/ 880293 h 896452"/>
                <a:gd name="connsiteX0" fmla="*/ 1301042 w 9625326"/>
                <a:gd name="connsiteY0" fmla="*/ 880293 h 896452"/>
                <a:gd name="connsiteX1" fmla="*/ 0 w 9625326"/>
                <a:gd name="connsiteY1" fmla="*/ 0 h 896452"/>
                <a:gd name="connsiteX2" fmla="*/ 2545598 w 9625326"/>
                <a:gd name="connsiteY2" fmla="*/ 234818 h 896452"/>
                <a:gd name="connsiteX3" fmla="*/ 9625326 w 9625326"/>
                <a:gd name="connsiteY3" fmla="*/ 896452 h 896452"/>
                <a:gd name="connsiteX4" fmla="*/ 3904498 w 9625326"/>
                <a:gd name="connsiteY4" fmla="*/ 882518 h 896452"/>
                <a:gd name="connsiteX5" fmla="*/ 1301042 w 9625326"/>
                <a:gd name="connsiteY5" fmla="*/ 880293 h 896452"/>
                <a:gd name="connsiteX0" fmla="*/ 1301042 w 3904498"/>
                <a:gd name="connsiteY0" fmla="*/ 880293 h 882518"/>
                <a:gd name="connsiteX1" fmla="*/ 0 w 3904498"/>
                <a:gd name="connsiteY1" fmla="*/ 0 h 882518"/>
                <a:gd name="connsiteX2" fmla="*/ 2545598 w 3904498"/>
                <a:gd name="connsiteY2" fmla="*/ 234818 h 882518"/>
                <a:gd name="connsiteX3" fmla="*/ 3904498 w 3904498"/>
                <a:gd name="connsiteY3" fmla="*/ 882518 h 882518"/>
                <a:gd name="connsiteX4" fmla="*/ 1301042 w 3904498"/>
                <a:gd name="connsiteY4" fmla="*/ 880293 h 882518"/>
                <a:gd name="connsiteX0" fmla="*/ 1313742 w 3904498"/>
                <a:gd name="connsiteY0" fmla="*/ 892993 h 892993"/>
                <a:gd name="connsiteX1" fmla="*/ 0 w 3904498"/>
                <a:gd name="connsiteY1" fmla="*/ 0 h 892993"/>
                <a:gd name="connsiteX2" fmla="*/ 2545598 w 3904498"/>
                <a:gd name="connsiteY2" fmla="*/ 234818 h 892993"/>
                <a:gd name="connsiteX3" fmla="*/ 3904498 w 3904498"/>
                <a:gd name="connsiteY3" fmla="*/ 882518 h 892993"/>
                <a:gd name="connsiteX4" fmla="*/ 1313742 w 3904498"/>
                <a:gd name="connsiteY4" fmla="*/ 892993 h 892993"/>
                <a:gd name="connsiteX0" fmla="*/ 1313742 w 3872748"/>
                <a:gd name="connsiteY0" fmla="*/ 892993 h 892993"/>
                <a:gd name="connsiteX1" fmla="*/ 0 w 3872748"/>
                <a:gd name="connsiteY1" fmla="*/ 0 h 892993"/>
                <a:gd name="connsiteX2" fmla="*/ 2545598 w 3872748"/>
                <a:gd name="connsiteY2" fmla="*/ 234818 h 892993"/>
                <a:gd name="connsiteX3" fmla="*/ 3872748 w 3872748"/>
                <a:gd name="connsiteY3" fmla="*/ 892043 h 892993"/>
                <a:gd name="connsiteX4" fmla="*/ 1313742 w 3872748"/>
                <a:gd name="connsiteY4" fmla="*/ 892993 h 892993"/>
                <a:gd name="connsiteX0" fmla="*/ 1326442 w 3885448"/>
                <a:gd name="connsiteY0" fmla="*/ 896168 h 896168"/>
                <a:gd name="connsiteX1" fmla="*/ 0 w 3885448"/>
                <a:gd name="connsiteY1" fmla="*/ 0 h 896168"/>
                <a:gd name="connsiteX2" fmla="*/ 2558298 w 3885448"/>
                <a:gd name="connsiteY2" fmla="*/ 237993 h 896168"/>
                <a:gd name="connsiteX3" fmla="*/ 3885448 w 3885448"/>
                <a:gd name="connsiteY3" fmla="*/ 895218 h 896168"/>
                <a:gd name="connsiteX4" fmla="*/ 1326442 w 3885448"/>
                <a:gd name="connsiteY4" fmla="*/ 896168 h 896168"/>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20092 w 3879098"/>
                <a:gd name="connsiteY0" fmla="*/ 893076 h 893076"/>
                <a:gd name="connsiteX1" fmla="*/ 0 w 3879098"/>
                <a:gd name="connsiteY1" fmla="*/ 83 h 893076"/>
                <a:gd name="connsiteX2" fmla="*/ 2551948 w 3879098"/>
                <a:gd name="connsiteY2" fmla="*/ 234901 h 893076"/>
                <a:gd name="connsiteX3" fmla="*/ 3879098 w 3879098"/>
                <a:gd name="connsiteY3" fmla="*/ 892126 h 893076"/>
                <a:gd name="connsiteX4" fmla="*/ 1320092 w 3879098"/>
                <a:gd name="connsiteY4" fmla="*/ 893076 h 893076"/>
                <a:gd name="connsiteX0" fmla="*/ 1320092 w 3879098"/>
                <a:gd name="connsiteY0" fmla="*/ 892993 h 892993"/>
                <a:gd name="connsiteX1" fmla="*/ 0 w 3879098"/>
                <a:gd name="connsiteY1" fmla="*/ 0 h 892993"/>
                <a:gd name="connsiteX2" fmla="*/ 2551948 w 3879098"/>
                <a:gd name="connsiteY2" fmla="*/ 234818 h 892993"/>
                <a:gd name="connsiteX3" fmla="*/ 3879098 w 3879098"/>
                <a:gd name="connsiteY3" fmla="*/ 892043 h 892993"/>
                <a:gd name="connsiteX4" fmla="*/ 1320092 w 3879098"/>
                <a:gd name="connsiteY4" fmla="*/ 892993 h 892993"/>
                <a:gd name="connsiteX0" fmla="*/ 1332792 w 3891798"/>
                <a:gd name="connsiteY0" fmla="*/ 896168 h 896168"/>
                <a:gd name="connsiteX1" fmla="*/ 0 w 3891798"/>
                <a:gd name="connsiteY1" fmla="*/ 0 h 896168"/>
                <a:gd name="connsiteX2" fmla="*/ 2564648 w 3891798"/>
                <a:gd name="connsiteY2" fmla="*/ 237993 h 896168"/>
                <a:gd name="connsiteX3" fmla="*/ 3891798 w 3891798"/>
                <a:gd name="connsiteY3" fmla="*/ 895218 h 896168"/>
                <a:gd name="connsiteX4" fmla="*/ 1332792 w 3891798"/>
                <a:gd name="connsiteY4" fmla="*/ 896168 h 8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798" h="896168">
                  <a:moveTo>
                    <a:pt x="1332792" y="896168"/>
                  </a:moveTo>
                  <a:lnTo>
                    <a:pt x="0" y="0"/>
                  </a:lnTo>
                  <a:lnTo>
                    <a:pt x="2564648" y="237993"/>
                  </a:lnTo>
                  <a:lnTo>
                    <a:pt x="3891798" y="895218"/>
                  </a:lnTo>
                  <a:lnTo>
                    <a:pt x="1332792" y="896168"/>
                  </a:lnTo>
                  <a:close/>
                </a:path>
              </a:pathLst>
            </a:custGeom>
            <a:gradFill flip="none" rotWithShape="1">
              <a:gsLst>
                <a:gs pos="30000">
                  <a:srgbClr val="054260"/>
                </a:gs>
                <a:gs pos="0">
                  <a:srgbClr val="063D56"/>
                </a:gs>
                <a:gs pos="100000">
                  <a:schemeClr val="tx2"/>
                </a:gs>
              </a:gsLst>
              <a:lin ang="13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0" name="Triangle 2">
              <a:extLst>
                <a:ext uri="{FF2B5EF4-FFF2-40B4-BE49-F238E27FC236}">
                  <a16:creationId xmlns:a16="http://schemas.microsoft.com/office/drawing/2014/main" id="{3257E357-543F-4514-B8BB-43EA634C2906}"/>
                </a:ext>
              </a:extLst>
            </p:cNvPr>
            <p:cNvSpPr/>
            <p:nvPr userDrawn="1"/>
          </p:nvSpPr>
          <p:spPr>
            <a:xfrm rot="16200000" flipH="1">
              <a:off x="8326122" y="8285260"/>
              <a:ext cx="7071632" cy="660124"/>
            </a:xfrm>
            <a:custGeom>
              <a:avLst/>
              <a:gdLst>
                <a:gd name="connsiteX0" fmla="*/ 0 w 12192000"/>
                <a:gd name="connsiteY0" fmla="*/ 1504950 h 1504950"/>
                <a:gd name="connsiteX1" fmla="*/ 6096000 w 12192000"/>
                <a:gd name="connsiteY1" fmla="*/ 0 h 1504950"/>
                <a:gd name="connsiteX2" fmla="*/ 12192000 w 12192000"/>
                <a:gd name="connsiteY2" fmla="*/ 1504950 h 1504950"/>
                <a:gd name="connsiteX3" fmla="*/ 0 w 12192000"/>
                <a:gd name="connsiteY3" fmla="*/ 1504950 h 1504950"/>
                <a:gd name="connsiteX0" fmla="*/ 0 w 12192000"/>
                <a:gd name="connsiteY0" fmla="*/ 1123950 h 1123950"/>
                <a:gd name="connsiteX1" fmla="*/ 0 w 12192000"/>
                <a:gd name="connsiteY1" fmla="*/ 0 h 1123950"/>
                <a:gd name="connsiteX2" fmla="*/ 12192000 w 12192000"/>
                <a:gd name="connsiteY2" fmla="*/ 1123950 h 1123950"/>
                <a:gd name="connsiteX3" fmla="*/ 0 w 12192000"/>
                <a:gd name="connsiteY3" fmla="*/ 1123950 h 1123950"/>
                <a:gd name="connsiteX0" fmla="*/ 0 w 12192000"/>
                <a:gd name="connsiteY0" fmla="*/ 819150 h 819150"/>
                <a:gd name="connsiteX1" fmla="*/ 3276600 w 12192000"/>
                <a:gd name="connsiteY1" fmla="*/ 0 h 819150"/>
                <a:gd name="connsiteX2" fmla="*/ 12192000 w 12192000"/>
                <a:gd name="connsiteY2" fmla="*/ 819150 h 819150"/>
                <a:gd name="connsiteX3" fmla="*/ 0 w 12192000"/>
                <a:gd name="connsiteY3" fmla="*/ 819150 h 819150"/>
                <a:gd name="connsiteX0" fmla="*/ 584200 w 8915400"/>
                <a:gd name="connsiteY0" fmla="*/ 831850 h 831850"/>
                <a:gd name="connsiteX1" fmla="*/ 0 w 8915400"/>
                <a:gd name="connsiteY1" fmla="*/ 0 h 831850"/>
                <a:gd name="connsiteX2" fmla="*/ 8915400 w 8915400"/>
                <a:gd name="connsiteY2" fmla="*/ 819150 h 831850"/>
                <a:gd name="connsiteX3" fmla="*/ 584200 w 8915400"/>
                <a:gd name="connsiteY3" fmla="*/ 831850 h 831850"/>
                <a:gd name="connsiteX0" fmla="*/ 562429 w 8915400"/>
                <a:gd name="connsiteY0" fmla="*/ 817335 h 819150"/>
                <a:gd name="connsiteX1" fmla="*/ 0 w 8915400"/>
                <a:gd name="connsiteY1" fmla="*/ 0 h 819150"/>
                <a:gd name="connsiteX2" fmla="*/ 8915400 w 8915400"/>
                <a:gd name="connsiteY2" fmla="*/ 819150 h 819150"/>
                <a:gd name="connsiteX3" fmla="*/ 562429 w 8915400"/>
                <a:gd name="connsiteY3" fmla="*/ 817335 h 819150"/>
                <a:gd name="connsiteX0" fmla="*/ 1955801 w 8915400"/>
                <a:gd name="connsiteY0" fmla="*/ 817335 h 819150"/>
                <a:gd name="connsiteX1" fmla="*/ 0 w 8915400"/>
                <a:gd name="connsiteY1" fmla="*/ 0 h 819150"/>
                <a:gd name="connsiteX2" fmla="*/ 8915400 w 8915400"/>
                <a:gd name="connsiteY2" fmla="*/ 819150 h 819150"/>
                <a:gd name="connsiteX3" fmla="*/ 1955801 w 8915400"/>
                <a:gd name="connsiteY3" fmla="*/ 817335 h 819150"/>
                <a:gd name="connsiteX0" fmla="*/ 2942772 w 8915400"/>
                <a:gd name="connsiteY0" fmla="*/ 817335 h 819150"/>
                <a:gd name="connsiteX1" fmla="*/ 0 w 8915400"/>
                <a:gd name="connsiteY1" fmla="*/ 0 h 819150"/>
                <a:gd name="connsiteX2" fmla="*/ 8915400 w 8915400"/>
                <a:gd name="connsiteY2" fmla="*/ 819150 h 819150"/>
                <a:gd name="connsiteX3" fmla="*/ 2942772 w 8915400"/>
                <a:gd name="connsiteY3" fmla="*/ 817335 h 819150"/>
                <a:gd name="connsiteX0" fmla="*/ 1092200 w 7064828"/>
                <a:gd name="connsiteY0" fmla="*/ 643164 h 644979"/>
                <a:gd name="connsiteX1" fmla="*/ 0 w 7064828"/>
                <a:gd name="connsiteY1" fmla="*/ 0 h 644979"/>
                <a:gd name="connsiteX2" fmla="*/ 7064828 w 7064828"/>
                <a:gd name="connsiteY2" fmla="*/ 644979 h 644979"/>
                <a:gd name="connsiteX3" fmla="*/ 1092200 w 7064828"/>
                <a:gd name="connsiteY3" fmla="*/ 643164 h 644979"/>
                <a:gd name="connsiteX0" fmla="*/ 410029 w 6382657"/>
                <a:gd name="connsiteY0" fmla="*/ 577850 h 579665"/>
                <a:gd name="connsiteX1" fmla="*/ 0 w 6382657"/>
                <a:gd name="connsiteY1" fmla="*/ 0 h 579665"/>
                <a:gd name="connsiteX2" fmla="*/ 6382657 w 6382657"/>
                <a:gd name="connsiteY2" fmla="*/ 579665 h 579665"/>
                <a:gd name="connsiteX3" fmla="*/ 410029 w 6382657"/>
                <a:gd name="connsiteY3" fmla="*/ 577850 h 579665"/>
                <a:gd name="connsiteX0" fmla="*/ 508160 w 6382657"/>
                <a:gd name="connsiteY0" fmla="*/ 577850 h 579665"/>
                <a:gd name="connsiteX1" fmla="*/ 0 w 6382657"/>
                <a:gd name="connsiteY1" fmla="*/ 0 h 579665"/>
                <a:gd name="connsiteX2" fmla="*/ 6382657 w 6382657"/>
                <a:gd name="connsiteY2" fmla="*/ 579665 h 579665"/>
                <a:gd name="connsiteX3" fmla="*/ 508160 w 6382657"/>
                <a:gd name="connsiteY3" fmla="*/ 577850 h 579665"/>
                <a:gd name="connsiteX0" fmla="*/ 1422560 w 7297057"/>
                <a:gd name="connsiteY0" fmla="*/ 661484 h 663299"/>
                <a:gd name="connsiteX1" fmla="*/ 0 w 7297057"/>
                <a:gd name="connsiteY1" fmla="*/ 0 h 663299"/>
                <a:gd name="connsiteX2" fmla="*/ 7297057 w 7297057"/>
                <a:gd name="connsiteY2" fmla="*/ 663299 h 663299"/>
                <a:gd name="connsiteX3" fmla="*/ 1422560 w 7297057"/>
                <a:gd name="connsiteY3" fmla="*/ 661484 h 663299"/>
                <a:gd name="connsiteX0" fmla="*/ 1371760 w 7246257"/>
                <a:gd name="connsiteY0" fmla="*/ 658309 h 660124"/>
                <a:gd name="connsiteX1" fmla="*/ 0 w 7246257"/>
                <a:gd name="connsiteY1" fmla="*/ 0 h 660124"/>
                <a:gd name="connsiteX2" fmla="*/ 7246257 w 7246257"/>
                <a:gd name="connsiteY2" fmla="*/ 660124 h 660124"/>
                <a:gd name="connsiteX3" fmla="*/ 1371760 w 7246257"/>
                <a:gd name="connsiteY3" fmla="*/ 658309 h 660124"/>
                <a:gd name="connsiteX0" fmla="*/ 1324135 w 7198632"/>
                <a:gd name="connsiteY0" fmla="*/ 642434 h 644249"/>
                <a:gd name="connsiteX1" fmla="*/ 0 w 7198632"/>
                <a:gd name="connsiteY1" fmla="*/ 0 h 644249"/>
                <a:gd name="connsiteX2" fmla="*/ 7198632 w 7198632"/>
                <a:gd name="connsiteY2" fmla="*/ 644249 h 644249"/>
                <a:gd name="connsiteX3" fmla="*/ 1324135 w 7198632"/>
                <a:gd name="connsiteY3" fmla="*/ 642434 h 644249"/>
                <a:gd name="connsiteX0" fmla="*/ 1295560 w 7170057"/>
                <a:gd name="connsiteY0" fmla="*/ 642434 h 644249"/>
                <a:gd name="connsiteX1" fmla="*/ 0 w 7170057"/>
                <a:gd name="connsiteY1" fmla="*/ 0 h 644249"/>
                <a:gd name="connsiteX2" fmla="*/ 7170057 w 7170057"/>
                <a:gd name="connsiteY2" fmla="*/ 644249 h 644249"/>
                <a:gd name="connsiteX3" fmla="*/ 1295560 w 7170057"/>
                <a:gd name="connsiteY3" fmla="*/ 642434 h 644249"/>
                <a:gd name="connsiteX0" fmla="*/ 1295560 w 7087507"/>
                <a:gd name="connsiteY0" fmla="*/ 642434 h 660124"/>
                <a:gd name="connsiteX1" fmla="*/ 0 w 7087507"/>
                <a:gd name="connsiteY1" fmla="*/ 0 h 660124"/>
                <a:gd name="connsiteX2" fmla="*/ 7087507 w 7087507"/>
                <a:gd name="connsiteY2" fmla="*/ 660124 h 660124"/>
                <a:gd name="connsiteX3" fmla="*/ 1295560 w 7087507"/>
                <a:gd name="connsiteY3" fmla="*/ 642434 h 660124"/>
                <a:gd name="connsiteX0" fmla="*/ 1266985 w 7058932"/>
                <a:gd name="connsiteY0" fmla="*/ 639259 h 656949"/>
                <a:gd name="connsiteX1" fmla="*/ 0 w 7058932"/>
                <a:gd name="connsiteY1" fmla="*/ 0 h 656949"/>
                <a:gd name="connsiteX2" fmla="*/ 7058932 w 7058932"/>
                <a:gd name="connsiteY2" fmla="*/ 656949 h 656949"/>
                <a:gd name="connsiteX3" fmla="*/ 1266985 w 7058932"/>
                <a:gd name="connsiteY3" fmla="*/ 639259 h 656949"/>
                <a:gd name="connsiteX0" fmla="*/ 1279685 w 7071632"/>
                <a:gd name="connsiteY0" fmla="*/ 642434 h 660124"/>
                <a:gd name="connsiteX1" fmla="*/ 0 w 7071632"/>
                <a:gd name="connsiteY1" fmla="*/ 0 h 660124"/>
                <a:gd name="connsiteX2" fmla="*/ 7071632 w 7071632"/>
                <a:gd name="connsiteY2" fmla="*/ 660124 h 660124"/>
                <a:gd name="connsiteX3" fmla="*/ 1279685 w 7071632"/>
                <a:gd name="connsiteY3" fmla="*/ 642434 h 660124"/>
              </a:gdLst>
              <a:ahLst/>
              <a:cxnLst>
                <a:cxn ang="0">
                  <a:pos x="connsiteX0" y="connsiteY0"/>
                </a:cxn>
                <a:cxn ang="0">
                  <a:pos x="connsiteX1" y="connsiteY1"/>
                </a:cxn>
                <a:cxn ang="0">
                  <a:pos x="connsiteX2" y="connsiteY2"/>
                </a:cxn>
                <a:cxn ang="0">
                  <a:pos x="connsiteX3" y="connsiteY3"/>
                </a:cxn>
              </a:cxnLst>
              <a:rect l="l" t="t" r="r" b="b"/>
              <a:pathLst>
                <a:path w="7071632" h="660124">
                  <a:moveTo>
                    <a:pt x="1279685" y="642434"/>
                  </a:moveTo>
                  <a:lnTo>
                    <a:pt x="0" y="0"/>
                  </a:lnTo>
                  <a:lnTo>
                    <a:pt x="7071632" y="660124"/>
                  </a:lnTo>
                  <a:lnTo>
                    <a:pt x="1279685" y="642434"/>
                  </a:lnTo>
                  <a:close/>
                </a:path>
              </a:pathLst>
            </a:custGeom>
            <a:gradFill flip="none" rotWithShape="1">
              <a:gsLst>
                <a:gs pos="66000">
                  <a:srgbClr val="054260"/>
                </a:gs>
                <a:gs pos="0">
                  <a:srgbClr val="063D56"/>
                </a:gs>
                <a:gs pos="100000">
                  <a:schemeClr val="tx2"/>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51" name="Slide Number Placeholder 2">
            <a:extLst>
              <a:ext uri="{FF2B5EF4-FFF2-40B4-BE49-F238E27FC236}">
                <a16:creationId xmlns:a16="http://schemas.microsoft.com/office/drawing/2014/main" id="{675B8D06-2DB4-481A-BAA6-29E63DC66C5A}"/>
              </a:ext>
            </a:extLst>
          </p:cNvPr>
          <p:cNvSpPr>
            <a:spLocks noGrp="1"/>
          </p:cNvSpPr>
          <p:nvPr>
            <p:ph type="sldNum" sz="quarter" idx="10"/>
          </p:nvPr>
        </p:nvSpPr>
        <p:spPr>
          <a:xfrm>
            <a:off x="11423678" y="6309942"/>
            <a:ext cx="462023" cy="365125"/>
          </a:xfrm>
        </p:spPr>
        <p:txBody>
          <a:bodyPr/>
          <a:lstStyle/>
          <a:p>
            <a:fld id="{48F63A3B-78C7-47BE-AE5E-E10140E04643}" type="slidenum">
              <a:rPr lang="en-US" smtClean="0">
                <a:latin typeface="Arial" charset="0"/>
                <a:cs typeface="Arial" charset="0"/>
              </a:rPr>
              <a:pPr/>
              <a:t>‹#›</a:t>
            </a:fld>
            <a:endParaRPr lang="en-US" dirty="0"/>
          </a:p>
        </p:txBody>
      </p:sp>
      <p:pic>
        <p:nvPicPr>
          <p:cNvPr id="52" name="Graphic 51">
            <a:extLst>
              <a:ext uri="{FF2B5EF4-FFF2-40B4-BE49-F238E27FC236}">
                <a16:creationId xmlns:a16="http://schemas.microsoft.com/office/drawing/2014/main" id="{7BEAC8A0-242D-43B9-807C-7608ED154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1802" y="6270131"/>
            <a:ext cx="462024" cy="470742"/>
          </a:xfrm>
          <a:prstGeom prst="rect">
            <a:avLst/>
          </a:prstGeom>
        </p:spPr>
      </p:pic>
    </p:spTree>
    <p:extLst>
      <p:ext uri="{BB962C8B-B14F-4D97-AF65-F5344CB8AC3E}">
        <p14:creationId xmlns:p14="http://schemas.microsoft.com/office/powerpoint/2010/main" val="308118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AMRC-ProjectTeam">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FD58649-F3DE-194C-8955-E09FA0ADB4A2}"/>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853EE6-C251-3F40-B9C0-CDF4D41A4473}"/>
              </a:ext>
            </a:extLst>
          </p:cNvPr>
          <p:cNvSpPr>
            <a:spLocks noGrp="1"/>
          </p:cNvSpPr>
          <p:nvPr>
            <p:ph type="sldNum" sz="quarter" idx="10"/>
          </p:nvPr>
        </p:nvSpPr>
        <p:spPr/>
        <p:txBody>
          <a:bodyPr/>
          <a:lstStyle>
            <a:lvl1pPr>
              <a:defRPr>
                <a:solidFill>
                  <a:schemeClr val="tx2"/>
                </a:solidFill>
              </a:defRPr>
            </a:lvl1pPr>
          </a:lstStyle>
          <a:p>
            <a:fld id="{48F63A3B-78C7-47BE-AE5E-E10140E04643}" type="slidenum">
              <a:rPr lang="en-US" smtClean="0">
                <a:latin typeface="Arial" charset="0"/>
                <a:cs typeface="Arial" charset="0"/>
              </a:rPr>
              <a:pPr/>
              <a:t>‹#›</a:t>
            </a:fld>
            <a:endParaRPr lang="en-US" dirty="0"/>
          </a:p>
        </p:txBody>
      </p:sp>
      <p:sp>
        <p:nvSpPr>
          <p:cNvPr id="8" name="Rectangle 7">
            <a:extLst>
              <a:ext uri="{FF2B5EF4-FFF2-40B4-BE49-F238E27FC236}">
                <a16:creationId xmlns:a16="http://schemas.microsoft.com/office/drawing/2014/main" id="{BFF3A90C-6B93-E14E-A28E-3809D64D326A}"/>
              </a:ext>
            </a:extLst>
          </p:cNvPr>
          <p:cNvSpPr/>
          <p:nvPr userDrawn="1"/>
        </p:nvSpPr>
        <p:spPr>
          <a:xfrm flipH="1">
            <a:off x="6494929" y="0"/>
            <a:ext cx="5697071" cy="6872288"/>
          </a:xfrm>
          <a:custGeom>
            <a:avLst/>
            <a:gdLst>
              <a:gd name="connsiteX0" fmla="*/ 0 w 3800475"/>
              <a:gd name="connsiteY0" fmla="*/ 0 h 6858000"/>
              <a:gd name="connsiteX1" fmla="*/ 3800475 w 3800475"/>
              <a:gd name="connsiteY1" fmla="*/ 0 h 6858000"/>
              <a:gd name="connsiteX2" fmla="*/ 3800475 w 3800475"/>
              <a:gd name="connsiteY2" fmla="*/ 6858000 h 6858000"/>
              <a:gd name="connsiteX3" fmla="*/ 0 w 3800475"/>
              <a:gd name="connsiteY3" fmla="*/ 6858000 h 6858000"/>
              <a:gd name="connsiteX4" fmla="*/ 0 w 3800475"/>
              <a:gd name="connsiteY4" fmla="*/ 0 h 6858000"/>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3918214"/>
              <a:gd name="connsiteY0" fmla="*/ 0 h 7723314"/>
              <a:gd name="connsiteX1" fmla="*/ 3800475 w 3918214"/>
              <a:gd name="connsiteY1" fmla="*/ 0 h 7723314"/>
              <a:gd name="connsiteX2" fmla="*/ 2686050 w 3918214"/>
              <a:gd name="connsiteY2" fmla="*/ 6872288 h 7723314"/>
              <a:gd name="connsiteX3" fmla="*/ 0 w 3918214"/>
              <a:gd name="connsiteY3" fmla="*/ 6858000 h 7723314"/>
              <a:gd name="connsiteX4" fmla="*/ 0 w 3918214"/>
              <a:gd name="connsiteY4" fmla="*/ 0 h 7723314"/>
              <a:gd name="connsiteX0" fmla="*/ 0 w 3800475"/>
              <a:gd name="connsiteY0" fmla="*/ 0 h 7723314"/>
              <a:gd name="connsiteX1" fmla="*/ 3800475 w 3800475"/>
              <a:gd name="connsiteY1" fmla="*/ 0 h 7723314"/>
              <a:gd name="connsiteX2" fmla="*/ 2686050 w 3800475"/>
              <a:gd name="connsiteY2" fmla="*/ 6872288 h 7723314"/>
              <a:gd name="connsiteX3" fmla="*/ 0 w 3800475"/>
              <a:gd name="connsiteY3" fmla="*/ 6858000 h 7723314"/>
              <a:gd name="connsiteX4" fmla="*/ 0 w 3800475"/>
              <a:gd name="connsiteY4" fmla="*/ 0 h 7723314"/>
              <a:gd name="connsiteX0" fmla="*/ 0 w 3800475"/>
              <a:gd name="connsiteY0" fmla="*/ 0 h 6872288"/>
              <a:gd name="connsiteX1" fmla="*/ 3800475 w 3800475"/>
              <a:gd name="connsiteY1" fmla="*/ 0 h 6872288"/>
              <a:gd name="connsiteX2" fmla="*/ 2686050 w 3800475"/>
              <a:gd name="connsiteY2" fmla="*/ 6872288 h 6872288"/>
              <a:gd name="connsiteX3" fmla="*/ 0 w 3800475"/>
              <a:gd name="connsiteY3" fmla="*/ 6858000 h 6872288"/>
              <a:gd name="connsiteX4" fmla="*/ 0 w 3800475"/>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828676 w 4629151"/>
              <a:gd name="connsiteY3" fmla="*/ 6858000 h 6872288"/>
              <a:gd name="connsiteX4" fmla="*/ 0 w 4629151"/>
              <a:gd name="connsiteY4" fmla="*/ 0 h 6872288"/>
              <a:gd name="connsiteX0" fmla="*/ 0 w 4629151"/>
              <a:gd name="connsiteY0" fmla="*/ 0 h 7377656"/>
              <a:gd name="connsiteX1" fmla="*/ 4629151 w 4629151"/>
              <a:gd name="connsiteY1" fmla="*/ 0 h 7377656"/>
              <a:gd name="connsiteX2" fmla="*/ 3514726 w 4629151"/>
              <a:gd name="connsiteY2" fmla="*/ 6872288 h 7377656"/>
              <a:gd name="connsiteX3" fmla="*/ 1 w 4629151"/>
              <a:gd name="connsiteY3" fmla="*/ 6858000 h 7377656"/>
              <a:gd name="connsiteX4" fmla="*/ 0 w 4629151"/>
              <a:gd name="connsiteY4" fmla="*/ 0 h 7377656"/>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629151"/>
              <a:gd name="connsiteY0" fmla="*/ 0 h 6872288"/>
              <a:gd name="connsiteX1" fmla="*/ 4629151 w 4629151"/>
              <a:gd name="connsiteY1" fmla="*/ 0 h 6872288"/>
              <a:gd name="connsiteX2" fmla="*/ 3514726 w 4629151"/>
              <a:gd name="connsiteY2" fmla="*/ 6872288 h 6872288"/>
              <a:gd name="connsiteX3" fmla="*/ 1 w 4629151"/>
              <a:gd name="connsiteY3" fmla="*/ 6858000 h 6872288"/>
              <a:gd name="connsiteX4" fmla="*/ 0 w 4629151"/>
              <a:gd name="connsiteY4" fmla="*/ 0 h 6872288"/>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7377656"/>
              <a:gd name="connsiteX1" fmla="*/ 4421159 w 4421159"/>
              <a:gd name="connsiteY1" fmla="*/ 0 h 7377656"/>
              <a:gd name="connsiteX2" fmla="*/ 3514726 w 4421159"/>
              <a:gd name="connsiteY2" fmla="*/ 6872288 h 7377656"/>
              <a:gd name="connsiteX3" fmla="*/ 1 w 4421159"/>
              <a:gd name="connsiteY3" fmla="*/ 6858000 h 7377656"/>
              <a:gd name="connsiteX4" fmla="*/ 0 w 4421159"/>
              <a:gd name="connsiteY4" fmla="*/ 0 h 7377656"/>
              <a:gd name="connsiteX0" fmla="*/ 0 w 4421159"/>
              <a:gd name="connsiteY0" fmla="*/ 0 h 6872288"/>
              <a:gd name="connsiteX1" fmla="*/ 4421159 w 4421159"/>
              <a:gd name="connsiteY1" fmla="*/ 0 h 6872288"/>
              <a:gd name="connsiteX2" fmla="*/ 3514726 w 4421159"/>
              <a:gd name="connsiteY2" fmla="*/ 6872288 h 6872288"/>
              <a:gd name="connsiteX3" fmla="*/ 1 w 4421159"/>
              <a:gd name="connsiteY3" fmla="*/ 6858000 h 6872288"/>
              <a:gd name="connsiteX4" fmla="*/ 0 w 4421159"/>
              <a:gd name="connsiteY4" fmla="*/ 0 h 6872288"/>
              <a:gd name="connsiteX0" fmla="*/ 0 w 4421159"/>
              <a:gd name="connsiteY0" fmla="*/ 0 h 6872288"/>
              <a:gd name="connsiteX1" fmla="*/ 4421159 w 4421159"/>
              <a:gd name="connsiteY1" fmla="*/ 0 h 6872288"/>
              <a:gd name="connsiteX2" fmla="*/ 3690720 w 4421159"/>
              <a:gd name="connsiteY2" fmla="*/ 6872288 h 6872288"/>
              <a:gd name="connsiteX3" fmla="*/ 1 w 4421159"/>
              <a:gd name="connsiteY3" fmla="*/ 6858000 h 6872288"/>
              <a:gd name="connsiteX4" fmla="*/ 0 w 4421159"/>
              <a:gd name="connsiteY4" fmla="*/ 0 h 6872288"/>
              <a:gd name="connsiteX0" fmla="*/ 0 w 4260268"/>
              <a:gd name="connsiteY0" fmla="*/ 0 h 7377656"/>
              <a:gd name="connsiteX1" fmla="*/ 4260268 w 4260268"/>
              <a:gd name="connsiteY1" fmla="*/ 0 h 7377656"/>
              <a:gd name="connsiteX2" fmla="*/ 3690720 w 4260268"/>
              <a:gd name="connsiteY2" fmla="*/ 6872288 h 7377656"/>
              <a:gd name="connsiteX3" fmla="*/ 1 w 4260268"/>
              <a:gd name="connsiteY3" fmla="*/ 6858000 h 7377656"/>
              <a:gd name="connsiteX4" fmla="*/ 0 w 4260268"/>
              <a:gd name="connsiteY4" fmla="*/ 0 h 7377656"/>
              <a:gd name="connsiteX0" fmla="*/ 0 w 4312688"/>
              <a:gd name="connsiteY0" fmla="*/ 0 h 7377656"/>
              <a:gd name="connsiteX1" fmla="*/ 4260268 w 4312688"/>
              <a:gd name="connsiteY1" fmla="*/ 0 h 7377656"/>
              <a:gd name="connsiteX2" fmla="*/ 3952169 w 4312688"/>
              <a:gd name="connsiteY2" fmla="*/ 6872288 h 7377656"/>
              <a:gd name="connsiteX3" fmla="*/ 1 w 4312688"/>
              <a:gd name="connsiteY3" fmla="*/ 6858000 h 7377656"/>
              <a:gd name="connsiteX4" fmla="*/ 0 w 4312688"/>
              <a:gd name="connsiteY4" fmla="*/ 0 h 7377656"/>
              <a:gd name="connsiteX0" fmla="*/ 0 w 4312688"/>
              <a:gd name="connsiteY0" fmla="*/ 0 h 6872288"/>
              <a:gd name="connsiteX1" fmla="*/ 4260268 w 4312688"/>
              <a:gd name="connsiteY1" fmla="*/ 0 h 6872288"/>
              <a:gd name="connsiteX2" fmla="*/ 3952169 w 4312688"/>
              <a:gd name="connsiteY2" fmla="*/ 6872288 h 6872288"/>
              <a:gd name="connsiteX3" fmla="*/ 1 w 4312688"/>
              <a:gd name="connsiteY3" fmla="*/ 6858000 h 6872288"/>
              <a:gd name="connsiteX4" fmla="*/ 0 w 4312688"/>
              <a:gd name="connsiteY4" fmla="*/ 0 h 6872288"/>
              <a:gd name="connsiteX0" fmla="*/ 0 w 4260268"/>
              <a:gd name="connsiteY0" fmla="*/ 0 h 6872288"/>
              <a:gd name="connsiteX1" fmla="*/ 4260268 w 4260268"/>
              <a:gd name="connsiteY1" fmla="*/ 0 h 6872288"/>
              <a:gd name="connsiteX2" fmla="*/ 3952169 w 4260268"/>
              <a:gd name="connsiteY2" fmla="*/ 6872288 h 6872288"/>
              <a:gd name="connsiteX3" fmla="*/ 1 w 4260268"/>
              <a:gd name="connsiteY3" fmla="*/ 6858000 h 6872288"/>
              <a:gd name="connsiteX4" fmla="*/ 0 w 426026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268" h="6872288">
                <a:moveTo>
                  <a:pt x="0" y="0"/>
                </a:moveTo>
                <a:lnTo>
                  <a:pt x="4260268" y="0"/>
                </a:lnTo>
                <a:lnTo>
                  <a:pt x="3952169" y="6872288"/>
                </a:lnTo>
                <a:lnTo>
                  <a:pt x="1" y="6858000"/>
                </a:lnTo>
                <a:cubicBezTo>
                  <a:pt x="1" y="4572000"/>
                  <a:pt x="0" y="2286000"/>
                  <a:pt x="0" y="0"/>
                </a:cubicBezTo>
                <a:close/>
              </a:path>
            </a:pathLst>
          </a:custGeom>
          <a:gradFill flip="none" rotWithShape="1">
            <a:gsLst>
              <a:gs pos="56000">
                <a:srgbClr val="3CA152"/>
              </a:gs>
              <a:gs pos="0">
                <a:schemeClr val="accent4"/>
              </a:gs>
              <a:gs pos="100000">
                <a:schemeClr val="accent3"/>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3">
            <a:extLst>
              <a:ext uri="{FF2B5EF4-FFF2-40B4-BE49-F238E27FC236}">
                <a16:creationId xmlns:a16="http://schemas.microsoft.com/office/drawing/2014/main" id="{583D243B-A039-ED45-929B-923C2ABBA4B3}"/>
              </a:ext>
            </a:extLst>
          </p:cNvPr>
          <p:cNvSpPr>
            <a:spLocks noGrp="1"/>
          </p:cNvSpPr>
          <p:nvPr>
            <p:ph type="body" sz="quarter" idx="25" hasCustomPrompt="1"/>
          </p:nvPr>
        </p:nvSpPr>
        <p:spPr>
          <a:xfrm>
            <a:off x="9681882"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20" name="Title 6">
            <a:extLst>
              <a:ext uri="{FF2B5EF4-FFF2-40B4-BE49-F238E27FC236}">
                <a16:creationId xmlns:a16="http://schemas.microsoft.com/office/drawing/2014/main" id="{E6D66A6E-22F7-094E-B057-D9F2388D35F1}"/>
              </a:ext>
            </a:extLst>
          </p:cNvPr>
          <p:cNvSpPr>
            <a:spLocks noGrp="1"/>
          </p:cNvSpPr>
          <p:nvPr>
            <p:ph type="title" hasCustomPrompt="1"/>
          </p:nvPr>
        </p:nvSpPr>
        <p:spPr>
          <a:xfrm>
            <a:off x="609600" y="274638"/>
            <a:ext cx="5970494" cy="720785"/>
          </a:xfrm>
        </p:spPr>
        <p:txBody>
          <a:bodyPr/>
          <a:lstStyle>
            <a:lvl1pPr>
              <a:defRPr/>
            </a:lvl1pPr>
          </a:lstStyle>
          <a:p>
            <a:r>
              <a:rPr lang="en-US"/>
              <a:t>Project Team</a:t>
            </a:r>
          </a:p>
        </p:txBody>
      </p:sp>
      <p:sp>
        <p:nvSpPr>
          <p:cNvPr id="25" name="Text Placeholder 2">
            <a:extLst>
              <a:ext uri="{FF2B5EF4-FFF2-40B4-BE49-F238E27FC236}">
                <a16:creationId xmlns:a16="http://schemas.microsoft.com/office/drawing/2014/main" id="{9C0813F6-1524-BE45-800C-72605CB1BF3D}"/>
              </a:ext>
            </a:extLst>
          </p:cNvPr>
          <p:cNvSpPr>
            <a:spLocks noGrp="1"/>
          </p:cNvSpPr>
          <p:nvPr>
            <p:ph type="body" sz="quarter" idx="13" hasCustomPrompt="1"/>
          </p:nvPr>
        </p:nvSpPr>
        <p:spPr>
          <a:xfrm>
            <a:off x="609599" y="1241974"/>
            <a:ext cx="5885329" cy="1041822"/>
          </a:xfrm>
          <a:prstGeom prst="rect">
            <a:avLst/>
          </a:prstGeom>
        </p:spPr>
        <p:txBody>
          <a:bodyPr anchor="ctr">
            <a:noAutofit/>
          </a:bodyPr>
          <a:lstStyle>
            <a:lvl1pPr marL="7937" marR="0" indent="0" algn="l" defTabSz="457200" rtl="0" eaLnBrk="1" fontAlgn="auto" latinLnBrk="0" hangingPunct="1">
              <a:lnSpc>
                <a:spcPts val="258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a:t>Headline or call-out text</a:t>
            </a:r>
          </a:p>
        </p:txBody>
      </p:sp>
      <p:sp>
        <p:nvSpPr>
          <p:cNvPr id="59" name="Picture Placeholder 5">
            <a:extLst>
              <a:ext uri="{FF2B5EF4-FFF2-40B4-BE49-F238E27FC236}">
                <a16:creationId xmlns:a16="http://schemas.microsoft.com/office/drawing/2014/main" id="{67ADCB07-6EE8-BD42-9252-310E57559B5A}"/>
              </a:ext>
            </a:extLst>
          </p:cNvPr>
          <p:cNvSpPr>
            <a:spLocks noGrp="1"/>
          </p:cNvSpPr>
          <p:nvPr>
            <p:ph type="pic" sz="quarter" idx="28"/>
          </p:nvPr>
        </p:nvSpPr>
        <p:spPr>
          <a:xfrm>
            <a:off x="7185211" y="274638"/>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0" name="Text Placeholder 3">
            <a:extLst>
              <a:ext uri="{FF2B5EF4-FFF2-40B4-BE49-F238E27FC236}">
                <a16:creationId xmlns:a16="http://schemas.microsoft.com/office/drawing/2014/main" id="{49697FF4-43A3-4F48-8DBA-6C6ED07D7BD2}"/>
              </a:ext>
            </a:extLst>
          </p:cNvPr>
          <p:cNvSpPr>
            <a:spLocks noGrp="1"/>
          </p:cNvSpPr>
          <p:nvPr>
            <p:ph type="body" sz="quarter" idx="29" hasCustomPrompt="1"/>
          </p:nvPr>
        </p:nvSpPr>
        <p:spPr>
          <a:xfrm>
            <a:off x="7185211" y="1438835"/>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3" name="Picture Placeholder 5">
            <a:extLst>
              <a:ext uri="{FF2B5EF4-FFF2-40B4-BE49-F238E27FC236}">
                <a16:creationId xmlns:a16="http://schemas.microsoft.com/office/drawing/2014/main" id="{0CAD19A0-A4F1-124E-BA13-41CF7E6D5EB2}"/>
              </a:ext>
            </a:extLst>
          </p:cNvPr>
          <p:cNvSpPr>
            <a:spLocks noGrp="1"/>
          </p:cNvSpPr>
          <p:nvPr>
            <p:ph type="pic" sz="quarter" idx="30"/>
          </p:nvPr>
        </p:nvSpPr>
        <p:spPr>
          <a:xfrm>
            <a:off x="9681882"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4" name="Text Placeholder 3">
            <a:extLst>
              <a:ext uri="{FF2B5EF4-FFF2-40B4-BE49-F238E27FC236}">
                <a16:creationId xmlns:a16="http://schemas.microsoft.com/office/drawing/2014/main" id="{BB7D8E04-C4F2-D342-B0E7-58BEC3115769}"/>
              </a:ext>
            </a:extLst>
          </p:cNvPr>
          <p:cNvSpPr>
            <a:spLocks noGrp="1"/>
          </p:cNvSpPr>
          <p:nvPr>
            <p:ph type="body" sz="quarter" idx="31" hasCustomPrompt="1"/>
          </p:nvPr>
        </p:nvSpPr>
        <p:spPr>
          <a:xfrm>
            <a:off x="9681882"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5" name="Picture Placeholder 5">
            <a:extLst>
              <a:ext uri="{FF2B5EF4-FFF2-40B4-BE49-F238E27FC236}">
                <a16:creationId xmlns:a16="http://schemas.microsoft.com/office/drawing/2014/main" id="{0ED140C1-1F44-4243-96BB-947E4874D00A}"/>
              </a:ext>
            </a:extLst>
          </p:cNvPr>
          <p:cNvSpPr>
            <a:spLocks noGrp="1"/>
          </p:cNvSpPr>
          <p:nvPr>
            <p:ph type="pic" sz="quarter" idx="32"/>
          </p:nvPr>
        </p:nvSpPr>
        <p:spPr>
          <a:xfrm>
            <a:off x="7185211" y="190703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6" name="Text Placeholder 3">
            <a:extLst>
              <a:ext uri="{FF2B5EF4-FFF2-40B4-BE49-F238E27FC236}">
                <a16:creationId xmlns:a16="http://schemas.microsoft.com/office/drawing/2014/main" id="{559D0A71-29BF-E747-9B56-BC5276E83663}"/>
              </a:ext>
            </a:extLst>
          </p:cNvPr>
          <p:cNvSpPr>
            <a:spLocks noGrp="1"/>
          </p:cNvSpPr>
          <p:nvPr>
            <p:ph type="body" sz="quarter" idx="33" hasCustomPrompt="1"/>
          </p:nvPr>
        </p:nvSpPr>
        <p:spPr>
          <a:xfrm>
            <a:off x="7185211" y="307123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7" name="Picture Placeholder 5">
            <a:extLst>
              <a:ext uri="{FF2B5EF4-FFF2-40B4-BE49-F238E27FC236}">
                <a16:creationId xmlns:a16="http://schemas.microsoft.com/office/drawing/2014/main" id="{E3E13B83-F642-1142-9BCB-022DCAD18E87}"/>
              </a:ext>
            </a:extLst>
          </p:cNvPr>
          <p:cNvSpPr>
            <a:spLocks noGrp="1"/>
          </p:cNvSpPr>
          <p:nvPr>
            <p:ph type="pic" sz="quarter" idx="34"/>
          </p:nvPr>
        </p:nvSpPr>
        <p:spPr>
          <a:xfrm>
            <a:off x="9681882"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68" name="Text Placeholder 3">
            <a:extLst>
              <a:ext uri="{FF2B5EF4-FFF2-40B4-BE49-F238E27FC236}">
                <a16:creationId xmlns:a16="http://schemas.microsoft.com/office/drawing/2014/main" id="{313E9BE9-BB07-A046-97F4-7738BC0FE715}"/>
              </a:ext>
            </a:extLst>
          </p:cNvPr>
          <p:cNvSpPr>
            <a:spLocks noGrp="1"/>
          </p:cNvSpPr>
          <p:nvPr>
            <p:ph type="body" sz="quarter" idx="35" hasCustomPrompt="1"/>
          </p:nvPr>
        </p:nvSpPr>
        <p:spPr>
          <a:xfrm>
            <a:off x="9681882"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9" name="Picture Placeholder 5">
            <a:extLst>
              <a:ext uri="{FF2B5EF4-FFF2-40B4-BE49-F238E27FC236}">
                <a16:creationId xmlns:a16="http://schemas.microsoft.com/office/drawing/2014/main" id="{C2AB08BA-EF41-FD4E-8784-92DA6D168ED7}"/>
              </a:ext>
            </a:extLst>
          </p:cNvPr>
          <p:cNvSpPr>
            <a:spLocks noGrp="1"/>
          </p:cNvSpPr>
          <p:nvPr>
            <p:ph type="pic" sz="quarter" idx="36"/>
          </p:nvPr>
        </p:nvSpPr>
        <p:spPr>
          <a:xfrm>
            <a:off x="7185211" y="3532554"/>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0" name="Text Placeholder 3">
            <a:extLst>
              <a:ext uri="{FF2B5EF4-FFF2-40B4-BE49-F238E27FC236}">
                <a16:creationId xmlns:a16="http://schemas.microsoft.com/office/drawing/2014/main" id="{277CB25C-CDE6-F644-8CD2-CD47B81E748E}"/>
              </a:ext>
            </a:extLst>
          </p:cNvPr>
          <p:cNvSpPr>
            <a:spLocks noGrp="1"/>
          </p:cNvSpPr>
          <p:nvPr>
            <p:ph type="body" sz="quarter" idx="37" hasCustomPrompt="1"/>
          </p:nvPr>
        </p:nvSpPr>
        <p:spPr>
          <a:xfrm>
            <a:off x="7185211" y="4696751"/>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71" name="Picture Placeholder 5">
            <a:extLst>
              <a:ext uri="{FF2B5EF4-FFF2-40B4-BE49-F238E27FC236}">
                <a16:creationId xmlns:a16="http://schemas.microsoft.com/office/drawing/2014/main" id="{0EDC3CBD-2CE2-9743-8328-CEBF7FCD513E}"/>
              </a:ext>
            </a:extLst>
          </p:cNvPr>
          <p:cNvSpPr>
            <a:spLocks noGrp="1"/>
          </p:cNvSpPr>
          <p:nvPr>
            <p:ph type="pic" sz="quarter" idx="38"/>
          </p:nvPr>
        </p:nvSpPr>
        <p:spPr>
          <a:xfrm>
            <a:off x="9681882"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2" name="Text Placeholder 3">
            <a:extLst>
              <a:ext uri="{FF2B5EF4-FFF2-40B4-BE49-F238E27FC236}">
                <a16:creationId xmlns:a16="http://schemas.microsoft.com/office/drawing/2014/main" id="{1FF129F0-5136-3A4F-A1DE-D7F97DFA2619}"/>
              </a:ext>
            </a:extLst>
          </p:cNvPr>
          <p:cNvSpPr>
            <a:spLocks noGrp="1"/>
          </p:cNvSpPr>
          <p:nvPr>
            <p:ph type="body" sz="quarter" idx="39" hasCustomPrompt="1"/>
          </p:nvPr>
        </p:nvSpPr>
        <p:spPr>
          <a:xfrm>
            <a:off x="9681882"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73" name="Picture Placeholder 5">
            <a:extLst>
              <a:ext uri="{FF2B5EF4-FFF2-40B4-BE49-F238E27FC236}">
                <a16:creationId xmlns:a16="http://schemas.microsoft.com/office/drawing/2014/main" id="{FC216A72-9123-8D47-B9B2-9587EE783AAF}"/>
              </a:ext>
            </a:extLst>
          </p:cNvPr>
          <p:cNvSpPr>
            <a:spLocks noGrp="1"/>
          </p:cNvSpPr>
          <p:nvPr>
            <p:ph type="pic" sz="quarter" idx="40"/>
          </p:nvPr>
        </p:nvSpPr>
        <p:spPr>
          <a:xfrm>
            <a:off x="7185211" y="5159649"/>
            <a:ext cx="2194560" cy="1164197"/>
          </a:xfrm>
          <a:prstGeom prst="rect">
            <a:avLst/>
          </a:prstGeom>
          <a:solidFill>
            <a:schemeClr val="bg2">
              <a:lumMod val="40000"/>
              <a:lumOff val="60000"/>
            </a:schemeClr>
          </a:solidFill>
          <a:effectLst/>
        </p:spPr>
        <p:txBody>
          <a:bodyPr anchor="ctr">
            <a:normAutofit/>
          </a:bodyPr>
          <a:lstStyle>
            <a:lvl1pPr marL="7937" indent="0" algn="ctr">
              <a:buNone/>
              <a:defRPr sz="2000"/>
            </a:lvl1pPr>
          </a:lstStyle>
          <a:p>
            <a:r>
              <a:rPr lang="en-US" dirty="0"/>
              <a:t>Click icon to add picture</a:t>
            </a:r>
          </a:p>
        </p:txBody>
      </p:sp>
      <p:sp>
        <p:nvSpPr>
          <p:cNvPr id="74" name="Text Placeholder 3">
            <a:extLst>
              <a:ext uri="{FF2B5EF4-FFF2-40B4-BE49-F238E27FC236}">
                <a16:creationId xmlns:a16="http://schemas.microsoft.com/office/drawing/2014/main" id="{2205002D-E662-AA44-9E51-CB08565E9186}"/>
              </a:ext>
            </a:extLst>
          </p:cNvPr>
          <p:cNvSpPr>
            <a:spLocks noGrp="1"/>
          </p:cNvSpPr>
          <p:nvPr>
            <p:ph type="body" sz="quarter" idx="41" hasCustomPrompt="1"/>
          </p:nvPr>
        </p:nvSpPr>
        <p:spPr>
          <a:xfrm>
            <a:off x="7185211" y="6323846"/>
            <a:ext cx="2194560" cy="313405"/>
          </a:xfrm>
          <a:prstGeom prst="rect">
            <a:avLst/>
          </a:prstGeom>
          <a:solidFill>
            <a:schemeClr val="tx1"/>
          </a:solidFill>
        </p:spPr>
        <p:txBody>
          <a:bodyPr anchor="ctr" anchorCtr="0">
            <a:normAutofit/>
          </a:bodyPr>
          <a:lstStyle>
            <a:lvl1pPr marL="7937" indent="0" algn="ctr">
              <a:spcBef>
                <a:spcPts val="0"/>
              </a:spcBef>
              <a:buFontTx/>
              <a:buNone/>
              <a:defRPr sz="900" b="1" i="0" cap="all" baseline="0">
                <a:solidFill>
                  <a:schemeClr val="bg1"/>
                </a:solidFill>
              </a:defRPr>
            </a:lvl1pPr>
          </a:lstStyle>
          <a:p>
            <a:pPr lvl="0"/>
            <a:r>
              <a:rPr lang="en-US"/>
              <a:t>Click to Add</a:t>
            </a:r>
          </a:p>
        </p:txBody>
      </p:sp>
      <p:sp>
        <p:nvSpPr>
          <p:cNvPr id="6" name="Text Placeholder 5">
            <a:extLst>
              <a:ext uri="{FF2B5EF4-FFF2-40B4-BE49-F238E27FC236}">
                <a16:creationId xmlns:a16="http://schemas.microsoft.com/office/drawing/2014/main" id="{DC4C8E67-7CE2-3346-BC21-22597B94EBA8}"/>
              </a:ext>
            </a:extLst>
          </p:cNvPr>
          <p:cNvSpPr>
            <a:spLocks noGrp="1"/>
          </p:cNvSpPr>
          <p:nvPr>
            <p:ph type="body" sz="quarter" idx="42"/>
          </p:nvPr>
        </p:nvSpPr>
        <p:spPr>
          <a:xfrm>
            <a:off x="609600" y="2547938"/>
            <a:ext cx="5884863" cy="3560762"/>
          </a:xfrm>
        </p:spPr>
        <p:txBody>
          <a:bodyPr/>
          <a:lstStyle/>
          <a:p>
            <a:pPr lvl="0"/>
            <a:r>
              <a:rPr lang="en-US"/>
              <a:t>Click to edit Master text styles</a:t>
            </a:r>
          </a:p>
        </p:txBody>
      </p:sp>
      <p:pic>
        <p:nvPicPr>
          <p:cNvPr id="27" name="Picture 26">
            <a:extLst>
              <a:ext uri="{FF2B5EF4-FFF2-40B4-BE49-F238E27FC236}">
                <a16:creationId xmlns:a16="http://schemas.microsoft.com/office/drawing/2014/main" id="{FD056CA7-AC45-493B-8FAB-64B1E29403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8432" y="84786"/>
            <a:ext cx="1757269" cy="296407"/>
          </a:xfrm>
          <a:prstGeom prst="rect">
            <a:avLst/>
          </a:prstGeom>
        </p:spPr>
      </p:pic>
    </p:spTree>
    <p:extLst>
      <p:ext uri="{BB962C8B-B14F-4D97-AF65-F5344CB8AC3E}">
        <p14:creationId xmlns:p14="http://schemas.microsoft.com/office/powerpoint/2010/main" val="81053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MRC-Divider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69463FB-A3C4-C54E-9270-F42EA22723AF}"/>
              </a:ext>
            </a:extLst>
          </p:cNvPr>
          <p:cNvGrpSpPr/>
          <p:nvPr userDrawn="1"/>
        </p:nvGrpSpPr>
        <p:grpSpPr>
          <a:xfrm>
            <a:off x="-9525" y="-55382"/>
            <a:ext cx="9504111" cy="6943391"/>
            <a:chOff x="1331797" y="1"/>
            <a:chExt cx="9511533" cy="6913382"/>
          </a:xfrm>
        </p:grpSpPr>
        <p:sp>
          <p:nvSpPr>
            <p:cNvPr id="17" name="Rectangle 5">
              <a:extLst>
                <a:ext uri="{FF2B5EF4-FFF2-40B4-BE49-F238E27FC236}">
                  <a16:creationId xmlns:a16="http://schemas.microsoft.com/office/drawing/2014/main" id="{836C9040-E624-4345-9EA8-61BECE66840B}"/>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E1DD2684-6AFC-FC48-94F6-E5F12EE74CBD}"/>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26000">
                  <a:srgbClr val="359E50"/>
                </a:gs>
                <a:gs pos="74000">
                  <a:schemeClr val="accent4"/>
                </a:gs>
                <a:gs pos="0">
                  <a:schemeClr val="accent3"/>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9" name="Rectangle 5">
              <a:extLst>
                <a:ext uri="{FF2B5EF4-FFF2-40B4-BE49-F238E27FC236}">
                  <a16:creationId xmlns:a16="http://schemas.microsoft.com/office/drawing/2014/main" id="{C5118FA8-40F9-FE43-85BC-7B957FD18FD6}"/>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rgbClr val="4CA857"/>
                </a:gs>
                <a:gs pos="70000">
                  <a:schemeClr val="accent4"/>
                </a:gs>
                <a:gs pos="0">
                  <a:schemeClr val="accent3"/>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a:t>Divider Title</a:t>
            </a:r>
          </a:p>
        </p:txBody>
      </p:sp>
      <p:cxnSp>
        <p:nvCxnSpPr>
          <p:cNvPr id="8" name="Straight Connector 7">
            <a:extLst>
              <a:ext uri="{FF2B5EF4-FFF2-40B4-BE49-F238E27FC236}">
                <a16:creationId xmlns:a16="http://schemas.microsoft.com/office/drawing/2014/main" id="{5AE2F597-A881-A84F-AC28-0EFC19A47B27}"/>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1" name="Picture Placeholder 7">
            <a:extLst>
              <a:ext uri="{FF2B5EF4-FFF2-40B4-BE49-F238E27FC236}">
                <a16:creationId xmlns:a16="http://schemas.microsoft.com/office/drawing/2014/main" id="{43DD81C3-32D8-4B2B-ACD3-960123A2F0A7}"/>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normAutofit/>
          </a:bodyPr>
          <a:lstStyle>
            <a:lvl1pPr marL="7937" marR="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sz="2000"/>
            </a:lvl1pPr>
          </a:lstStyle>
          <a:p>
            <a:pPr marL="7937" marR="0" lvl="0" indent="0" algn="ctr" defTabSz="457200" rtl="0" eaLnBrk="1" fontAlgn="auto" latinLnBrk="0" hangingPunct="1">
              <a:lnSpc>
                <a:spcPct val="100000"/>
              </a:lnSpc>
              <a:spcBef>
                <a:spcPts val="600"/>
              </a:spcBef>
              <a:spcAft>
                <a:spcPts val="0"/>
              </a:spcAft>
              <a:buClr>
                <a:srgbClr val="0065A3"/>
              </a:buClr>
              <a:buSzPct val="110000"/>
              <a:buFont typeface="Arial" panose="020B0604020202020204" pitchFamily="34" charset="0"/>
              <a:buNone/>
              <a:tabLst/>
              <a:defRPr/>
            </a:pPr>
            <a:r>
              <a:rPr kumimoji="0" lang="en-US" sz="2400" b="0" i="0" u="none" strike="noStrike" kern="1200" cap="none" spc="0" normalizeH="0" baseline="0" noProof="0" dirty="0">
                <a:ln>
                  <a:noFill/>
                </a:ln>
                <a:solidFill>
                  <a:srgbClr val="063C55"/>
                </a:solidFill>
                <a:effectLst/>
                <a:uLnTx/>
                <a:uFillTx/>
                <a:latin typeface="Arial" panose="020B0604020202020204" pitchFamily="34" charset="0"/>
                <a:cs typeface="Arial" panose="020B0604020202020204" pitchFamily="34" charset="0"/>
              </a:rPr>
              <a:t>Click icon to add picture</a:t>
            </a:r>
          </a:p>
        </p:txBody>
      </p:sp>
    </p:spTree>
    <p:extLst>
      <p:ext uri="{BB962C8B-B14F-4D97-AF65-F5344CB8AC3E}">
        <p14:creationId xmlns:p14="http://schemas.microsoft.com/office/powerpoint/2010/main" val="97368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064A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75056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RC-DividerO">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47741E-0665-0C4B-806B-CDF191E66AE9}"/>
              </a:ext>
            </a:extLst>
          </p:cNvPr>
          <p:cNvGrpSpPr/>
          <p:nvPr userDrawn="1"/>
        </p:nvGrpSpPr>
        <p:grpSpPr>
          <a:xfrm>
            <a:off x="-9525" y="-55382"/>
            <a:ext cx="9504111" cy="6943391"/>
            <a:chOff x="1331797" y="1"/>
            <a:chExt cx="9511533" cy="6913382"/>
          </a:xfrm>
        </p:grpSpPr>
        <p:sp>
          <p:nvSpPr>
            <p:cNvPr id="12" name="Rectangle 5">
              <a:extLst>
                <a:ext uri="{FF2B5EF4-FFF2-40B4-BE49-F238E27FC236}">
                  <a16:creationId xmlns:a16="http://schemas.microsoft.com/office/drawing/2014/main" id="{E1A70362-9BC4-384F-A0E8-4B4CCC41255D}"/>
                </a:ext>
              </a:extLst>
            </p:cNvPr>
            <p:cNvSpPr/>
            <p:nvPr userDrawn="1"/>
          </p:nvSpPr>
          <p:spPr>
            <a:xfrm>
              <a:off x="1331797" y="6659"/>
              <a:ext cx="9511533" cy="6906724"/>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7884 w 9511533"/>
                <a:gd name="connsiteY0" fmla="*/ 0 h 6906724"/>
                <a:gd name="connsiteX1" fmla="*/ 7631379 w 9511533"/>
                <a:gd name="connsiteY1" fmla="*/ 10203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4913 w 9511533"/>
                <a:gd name="connsiteY1" fmla="*/ 38325 h 6906724"/>
                <a:gd name="connsiteX2" fmla="*/ 9511533 w 9511533"/>
                <a:gd name="connsiteY2" fmla="*/ 6886444 h 6906724"/>
                <a:gd name="connsiteX3" fmla="*/ 0 w 9511533"/>
                <a:gd name="connsiteY3" fmla="*/ 6906724 h 6906724"/>
                <a:gd name="connsiteX4" fmla="*/ 7884 w 9511533"/>
                <a:gd name="connsiteY4" fmla="*/ 0 h 6906724"/>
                <a:gd name="connsiteX0" fmla="*/ 7884 w 9511533"/>
                <a:gd name="connsiteY0" fmla="*/ 0 h 6906724"/>
                <a:gd name="connsiteX1" fmla="*/ 7638447 w 9511533"/>
                <a:gd name="connsiteY1" fmla="*/ 52386 h 6906724"/>
                <a:gd name="connsiteX2" fmla="*/ 9511533 w 9511533"/>
                <a:gd name="connsiteY2" fmla="*/ 6886444 h 6906724"/>
                <a:gd name="connsiteX3" fmla="*/ 0 w 9511533"/>
                <a:gd name="connsiteY3" fmla="*/ 6906724 h 6906724"/>
                <a:gd name="connsiteX4" fmla="*/ 7884 w 9511533"/>
                <a:gd name="connsiteY4" fmla="*/ 0 h 69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533" h="6906724">
                  <a:moveTo>
                    <a:pt x="7884" y="0"/>
                  </a:moveTo>
                  <a:cubicBezTo>
                    <a:pt x="1174" y="8162"/>
                    <a:pt x="6438215" y="49582"/>
                    <a:pt x="7638447" y="52386"/>
                  </a:cubicBezTo>
                  <a:lnTo>
                    <a:pt x="9511533" y="6886444"/>
                  </a:lnTo>
                  <a:lnTo>
                    <a:pt x="0" y="6906724"/>
                  </a:lnTo>
                  <a:lnTo>
                    <a:pt x="7884" y="0"/>
                  </a:lnTo>
                  <a:close/>
                </a:path>
              </a:pathLst>
            </a:custGeom>
            <a:gradFill flip="none" rotWithShape="1">
              <a:gsLst>
                <a:gs pos="55000">
                  <a:srgbClr val="F8AF54"/>
                </a:gs>
                <a:gs pos="88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Rectangle 5">
              <a:extLst>
                <a:ext uri="{FF2B5EF4-FFF2-40B4-BE49-F238E27FC236}">
                  <a16:creationId xmlns:a16="http://schemas.microsoft.com/office/drawing/2014/main" id="{C2DE100E-FB7E-B54C-87E3-64F072DAB46C}"/>
                </a:ext>
              </a:extLst>
            </p:cNvPr>
            <p:cNvSpPr/>
            <p:nvPr userDrawn="1"/>
          </p:nvSpPr>
          <p:spPr>
            <a:xfrm>
              <a:off x="1334904" y="1"/>
              <a:ext cx="7779816" cy="6910330"/>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726302"/>
                <a:gd name="connsiteX1" fmla="*/ 12191999 w 12191999"/>
                <a:gd name="connsiteY1" fmla="*/ 0 h 1726302"/>
                <a:gd name="connsiteX2" fmla="*/ 12184869 w 12191999"/>
                <a:gd name="connsiteY2" fmla="*/ 863958 h 1726302"/>
                <a:gd name="connsiteX3" fmla="*/ 0 w 12191999"/>
                <a:gd name="connsiteY3" fmla="*/ 1726302 h 1726302"/>
                <a:gd name="connsiteX4" fmla="*/ 0 w 12191999"/>
                <a:gd name="connsiteY4" fmla="*/ 0 h 1726302"/>
                <a:gd name="connsiteX0" fmla="*/ 0 w 12191999"/>
                <a:gd name="connsiteY0" fmla="*/ 0 h 6894650"/>
                <a:gd name="connsiteX1" fmla="*/ 12191999 w 12191999"/>
                <a:gd name="connsiteY1" fmla="*/ 0 h 6894650"/>
                <a:gd name="connsiteX2" fmla="*/ 12184869 w 12191999"/>
                <a:gd name="connsiteY2" fmla="*/ 863958 h 6894650"/>
                <a:gd name="connsiteX3" fmla="*/ 0 w 12191999"/>
                <a:gd name="connsiteY3" fmla="*/ 6894650 h 6894650"/>
                <a:gd name="connsiteX4" fmla="*/ 0 w 12191999"/>
                <a:gd name="connsiteY4" fmla="*/ 0 h 6894650"/>
                <a:gd name="connsiteX0" fmla="*/ 0 w 12191999"/>
                <a:gd name="connsiteY0" fmla="*/ 0 h 6894650"/>
                <a:gd name="connsiteX1" fmla="*/ 12191999 w 12191999"/>
                <a:gd name="connsiteY1" fmla="*/ 0 h 6894650"/>
                <a:gd name="connsiteX2" fmla="*/ 3676973 w 12191999"/>
                <a:gd name="connsiteY2" fmla="*/ 6867193 h 6894650"/>
                <a:gd name="connsiteX3" fmla="*/ 0 w 12191999"/>
                <a:gd name="connsiteY3" fmla="*/ 6894650 h 6894650"/>
                <a:gd name="connsiteX4" fmla="*/ 0 w 12191999"/>
                <a:gd name="connsiteY4" fmla="*/ 0 h 6894650"/>
                <a:gd name="connsiteX0" fmla="*/ 0 w 12191999"/>
                <a:gd name="connsiteY0" fmla="*/ 0 h 6868146"/>
                <a:gd name="connsiteX1" fmla="*/ 12191999 w 12191999"/>
                <a:gd name="connsiteY1" fmla="*/ 0 h 6868146"/>
                <a:gd name="connsiteX2" fmla="*/ 3676973 w 12191999"/>
                <a:gd name="connsiteY2" fmla="*/ 6867193 h 6868146"/>
                <a:gd name="connsiteX3" fmla="*/ 13253 w 12191999"/>
                <a:gd name="connsiteY3" fmla="*/ 6868146 h 6868146"/>
                <a:gd name="connsiteX4" fmla="*/ 0 w 12191999"/>
                <a:gd name="connsiteY4" fmla="*/ 0 h 6868146"/>
                <a:gd name="connsiteX0" fmla="*/ 0 w 7765773"/>
                <a:gd name="connsiteY0" fmla="*/ 26504 h 6894650"/>
                <a:gd name="connsiteX1" fmla="*/ 7765773 w 7765773"/>
                <a:gd name="connsiteY1" fmla="*/ 0 h 6894650"/>
                <a:gd name="connsiteX2" fmla="*/ 3676973 w 7765773"/>
                <a:gd name="connsiteY2" fmla="*/ 6893697 h 6894650"/>
                <a:gd name="connsiteX3" fmla="*/ 13253 w 7765773"/>
                <a:gd name="connsiteY3" fmla="*/ 6894650 h 6894650"/>
                <a:gd name="connsiteX4" fmla="*/ 0 w 7765773"/>
                <a:gd name="connsiteY4" fmla="*/ 26504 h 6894650"/>
                <a:gd name="connsiteX0" fmla="*/ 0 w 7487477"/>
                <a:gd name="connsiteY0" fmla="*/ 39757 h 6907903"/>
                <a:gd name="connsiteX1" fmla="*/ 7487477 w 7487477"/>
                <a:gd name="connsiteY1" fmla="*/ 0 h 6907903"/>
                <a:gd name="connsiteX2" fmla="*/ 3676973 w 7487477"/>
                <a:gd name="connsiteY2" fmla="*/ 6906950 h 6907903"/>
                <a:gd name="connsiteX3" fmla="*/ 13253 w 7487477"/>
                <a:gd name="connsiteY3" fmla="*/ 6907903 h 6907903"/>
                <a:gd name="connsiteX4" fmla="*/ 0 w 7487477"/>
                <a:gd name="connsiteY4" fmla="*/ 39757 h 6907903"/>
                <a:gd name="connsiteX0" fmla="*/ 0 w 7839763"/>
                <a:gd name="connsiteY0" fmla="*/ 39757 h 6907903"/>
                <a:gd name="connsiteX1" fmla="*/ 7487477 w 7839763"/>
                <a:gd name="connsiteY1" fmla="*/ 0 h 6907903"/>
                <a:gd name="connsiteX2" fmla="*/ 6321287 w 7839763"/>
                <a:gd name="connsiteY2" fmla="*/ 2166765 h 6907903"/>
                <a:gd name="connsiteX3" fmla="*/ 3676973 w 7839763"/>
                <a:gd name="connsiteY3" fmla="*/ 6906950 h 6907903"/>
                <a:gd name="connsiteX4" fmla="*/ 13253 w 7839763"/>
                <a:gd name="connsiteY4" fmla="*/ 6907903 h 6907903"/>
                <a:gd name="connsiteX5" fmla="*/ 0 w 7839763"/>
                <a:gd name="connsiteY5" fmla="*/ 39757 h 6907903"/>
                <a:gd name="connsiteX0" fmla="*/ 0 w 8275157"/>
                <a:gd name="connsiteY0" fmla="*/ 39757 h 6907903"/>
                <a:gd name="connsiteX1" fmla="*/ 7487477 w 8275157"/>
                <a:gd name="connsiteY1" fmla="*/ 0 h 6907903"/>
                <a:gd name="connsiteX2" fmla="*/ 7792278 w 8275157"/>
                <a:gd name="connsiteY2" fmla="*/ 629513 h 6907903"/>
                <a:gd name="connsiteX3" fmla="*/ 3676973 w 8275157"/>
                <a:gd name="connsiteY3" fmla="*/ 6906950 h 6907903"/>
                <a:gd name="connsiteX4" fmla="*/ 13253 w 8275157"/>
                <a:gd name="connsiteY4" fmla="*/ 6907903 h 6907903"/>
                <a:gd name="connsiteX5" fmla="*/ 0 w 8275157"/>
                <a:gd name="connsiteY5" fmla="*/ 39757 h 6907903"/>
                <a:gd name="connsiteX0" fmla="*/ 0 w 8365192"/>
                <a:gd name="connsiteY0" fmla="*/ 119833 h 6987979"/>
                <a:gd name="connsiteX1" fmla="*/ 7487477 w 8365192"/>
                <a:gd name="connsiteY1" fmla="*/ 80076 h 6987979"/>
                <a:gd name="connsiteX2" fmla="*/ 7792278 w 8365192"/>
                <a:gd name="connsiteY2" fmla="*/ 709589 h 6987979"/>
                <a:gd name="connsiteX3" fmla="*/ 3676973 w 8365192"/>
                <a:gd name="connsiteY3" fmla="*/ 6987026 h 6987979"/>
                <a:gd name="connsiteX4" fmla="*/ 13253 w 8365192"/>
                <a:gd name="connsiteY4" fmla="*/ 6987979 h 6987979"/>
                <a:gd name="connsiteX5" fmla="*/ 0 w 8365192"/>
                <a:gd name="connsiteY5" fmla="*/ 119833 h 6987979"/>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7792278"/>
                <a:gd name="connsiteY0" fmla="*/ 39757 h 6907903"/>
                <a:gd name="connsiteX1" fmla="*/ 7487477 w 7792278"/>
                <a:gd name="connsiteY1" fmla="*/ 0 h 6907903"/>
                <a:gd name="connsiteX2" fmla="*/ 7792278 w 7792278"/>
                <a:gd name="connsiteY2" fmla="*/ 629513 h 6907903"/>
                <a:gd name="connsiteX3" fmla="*/ 3676973 w 7792278"/>
                <a:gd name="connsiteY3" fmla="*/ 6906950 h 6907903"/>
                <a:gd name="connsiteX4" fmla="*/ 13253 w 7792278"/>
                <a:gd name="connsiteY4" fmla="*/ 6907903 h 6907903"/>
                <a:gd name="connsiteX5" fmla="*/ 0 w 7792278"/>
                <a:gd name="connsiteY5" fmla="*/ 39757 h 6907903"/>
                <a:gd name="connsiteX0" fmla="*/ 0 w 8056113"/>
                <a:gd name="connsiteY0" fmla="*/ 60031 h 6928177"/>
                <a:gd name="connsiteX1" fmla="*/ 7621484 w 8056113"/>
                <a:gd name="connsiteY1" fmla="*/ 67570 h 6928177"/>
                <a:gd name="connsiteX2" fmla="*/ 7792278 w 8056113"/>
                <a:gd name="connsiteY2" fmla="*/ 649787 h 6928177"/>
                <a:gd name="connsiteX3" fmla="*/ 3676973 w 8056113"/>
                <a:gd name="connsiteY3" fmla="*/ 6927224 h 6928177"/>
                <a:gd name="connsiteX4" fmla="*/ 13253 w 8056113"/>
                <a:gd name="connsiteY4" fmla="*/ 6928177 h 6928177"/>
                <a:gd name="connsiteX5" fmla="*/ 0 w 8056113"/>
                <a:gd name="connsiteY5" fmla="*/ 60031 h 6928177"/>
                <a:gd name="connsiteX0" fmla="*/ 0 w 7792278"/>
                <a:gd name="connsiteY0" fmla="*/ 0 h 6868146"/>
                <a:gd name="connsiteX1" fmla="*/ 7621484 w 7792278"/>
                <a:gd name="connsiteY1" fmla="*/ 7539 h 6868146"/>
                <a:gd name="connsiteX2" fmla="*/ 7792278 w 7792278"/>
                <a:gd name="connsiteY2" fmla="*/ 589756 h 6868146"/>
                <a:gd name="connsiteX3" fmla="*/ 3676973 w 7792278"/>
                <a:gd name="connsiteY3" fmla="*/ 6867193 h 6868146"/>
                <a:gd name="connsiteX4" fmla="*/ 13253 w 7792278"/>
                <a:gd name="connsiteY4" fmla="*/ 6868146 h 6868146"/>
                <a:gd name="connsiteX5" fmla="*/ 0 w 7792278"/>
                <a:gd name="connsiteY5" fmla="*/ 0 h 6868146"/>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8052675"/>
                <a:gd name="connsiteY0" fmla="*/ 59638 h 6927784"/>
                <a:gd name="connsiteX1" fmla="*/ 7621484 w 8052675"/>
                <a:gd name="connsiteY1" fmla="*/ 67177 h 6927784"/>
                <a:gd name="connsiteX2" fmla="*/ 7792278 w 8052675"/>
                <a:gd name="connsiteY2" fmla="*/ 649394 h 6927784"/>
                <a:gd name="connsiteX3" fmla="*/ 3723865 w 8052675"/>
                <a:gd name="connsiteY3" fmla="*/ 6920970 h 6927784"/>
                <a:gd name="connsiteX4" fmla="*/ 13253 w 8052675"/>
                <a:gd name="connsiteY4" fmla="*/ 6927784 h 6927784"/>
                <a:gd name="connsiteX5" fmla="*/ 0 w 8052675"/>
                <a:gd name="connsiteY5" fmla="*/ 59638 h 6927784"/>
                <a:gd name="connsiteX0" fmla="*/ 0 w 7792278"/>
                <a:gd name="connsiteY0" fmla="*/ 0 h 6868146"/>
                <a:gd name="connsiteX1" fmla="*/ 7621484 w 7792278"/>
                <a:gd name="connsiteY1" fmla="*/ 7539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8055290"/>
                <a:gd name="connsiteY0" fmla="*/ 57343 h 6925489"/>
                <a:gd name="connsiteX1" fmla="*/ 7633208 w 8055290"/>
                <a:gd name="connsiteY1" fmla="*/ 70743 h 6925489"/>
                <a:gd name="connsiteX2" fmla="*/ 7792278 w 8055290"/>
                <a:gd name="connsiteY2" fmla="*/ 647099 h 6925489"/>
                <a:gd name="connsiteX3" fmla="*/ 3723865 w 8055290"/>
                <a:gd name="connsiteY3" fmla="*/ 6918675 h 6925489"/>
                <a:gd name="connsiteX4" fmla="*/ 13253 w 8055290"/>
                <a:gd name="connsiteY4" fmla="*/ 6925489 h 6925489"/>
                <a:gd name="connsiteX5" fmla="*/ 0 w 8055290"/>
                <a:gd name="connsiteY5" fmla="*/ 57343 h 6925489"/>
                <a:gd name="connsiteX0" fmla="*/ 0 w 7792278"/>
                <a:gd name="connsiteY0" fmla="*/ 0 h 6868146"/>
                <a:gd name="connsiteX1" fmla="*/ 7633208 w 7792278"/>
                <a:gd name="connsiteY1" fmla="*/ 13400 h 6868146"/>
                <a:gd name="connsiteX2" fmla="*/ 7792278 w 7792278"/>
                <a:gd name="connsiteY2" fmla="*/ 589756 h 6868146"/>
                <a:gd name="connsiteX3" fmla="*/ 3723865 w 7792278"/>
                <a:gd name="connsiteY3" fmla="*/ 6861332 h 6868146"/>
                <a:gd name="connsiteX4" fmla="*/ 13253 w 7792278"/>
                <a:gd name="connsiteY4" fmla="*/ 6868146 h 6868146"/>
                <a:gd name="connsiteX5" fmla="*/ 0 w 7792278"/>
                <a:gd name="connsiteY5" fmla="*/ 0 h 6868146"/>
                <a:gd name="connsiteX0" fmla="*/ 0 w 7774488"/>
                <a:gd name="connsiteY0" fmla="*/ 0 h 6868146"/>
                <a:gd name="connsiteX1" fmla="*/ 7633208 w 7774488"/>
                <a:gd name="connsiteY1" fmla="*/ 13400 h 6868146"/>
                <a:gd name="connsiteX2" fmla="*/ 7774488 w 7774488"/>
                <a:gd name="connsiteY2" fmla="*/ 600430 h 6868146"/>
                <a:gd name="connsiteX3" fmla="*/ 3723865 w 7774488"/>
                <a:gd name="connsiteY3" fmla="*/ 6861332 h 6868146"/>
                <a:gd name="connsiteX4" fmla="*/ 13253 w 7774488"/>
                <a:gd name="connsiteY4" fmla="*/ 6868146 h 6868146"/>
                <a:gd name="connsiteX5" fmla="*/ 0 w 7774488"/>
                <a:gd name="connsiteY5" fmla="*/ 0 h 6868146"/>
                <a:gd name="connsiteX0" fmla="*/ 0 w 8042550"/>
                <a:gd name="connsiteY0" fmla="*/ 53203 h 6960233"/>
                <a:gd name="connsiteX1" fmla="*/ 7633208 w 8042550"/>
                <a:gd name="connsiteY1" fmla="*/ 66603 h 6960233"/>
                <a:gd name="connsiteX2" fmla="*/ 7774488 w 8042550"/>
                <a:gd name="connsiteY2" fmla="*/ 653633 h 6960233"/>
                <a:gd name="connsiteX3" fmla="*/ 3692066 w 8042550"/>
                <a:gd name="connsiteY3" fmla="*/ 6960233 h 6960233"/>
                <a:gd name="connsiteX4" fmla="*/ 13253 w 8042550"/>
                <a:gd name="connsiteY4" fmla="*/ 6921349 h 6960233"/>
                <a:gd name="connsiteX5" fmla="*/ 0 w 8042550"/>
                <a:gd name="connsiteY5" fmla="*/ 53203 h 6960233"/>
                <a:gd name="connsiteX0" fmla="*/ 5328 w 8047878"/>
                <a:gd name="connsiteY0" fmla="*/ 53203 h 6963532"/>
                <a:gd name="connsiteX1" fmla="*/ 7638536 w 8047878"/>
                <a:gd name="connsiteY1" fmla="*/ 66603 h 6963532"/>
                <a:gd name="connsiteX2" fmla="*/ 7779816 w 8047878"/>
                <a:gd name="connsiteY2" fmla="*/ 653633 h 6963532"/>
                <a:gd name="connsiteX3" fmla="*/ 3697394 w 8047878"/>
                <a:gd name="connsiteY3" fmla="*/ 6960233 h 6963532"/>
                <a:gd name="connsiteX4" fmla="*/ 915 w 8047878"/>
                <a:gd name="connsiteY4" fmla="*/ 6963532 h 6963532"/>
                <a:gd name="connsiteX5" fmla="*/ 5328 w 8047878"/>
                <a:gd name="connsiteY5" fmla="*/ 53203 h 6963532"/>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7779816"/>
                <a:gd name="connsiteY0" fmla="*/ 0 h 6910329"/>
                <a:gd name="connsiteX1" fmla="*/ 7638536 w 7779816"/>
                <a:gd name="connsiteY1" fmla="*/ 13400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 name="connsiteX0" fmla="*/ 5328 w 8047878"/>
                <a:gd name="connsiteY0" fmla="*/ 36922 h 6947251"/>
                <a:gd name="connsiteX1" fmla="*/ 7638536 w 8047878"/>
                <a:gd name="connsiteY1" fmla="*/ 92506 h 6947251"/>
                <a:gd name="connsiteX2" fmla="*/ 7779816 w 8047878"/>
                <a:gd name="connsiteY2" fmla="*/ 637352 h 6947251"/>
                <a:gd name="connsiteX3" fmla="*/ 3697394 w 8047878"/>
                <a:gd name="connsiteY3" fmla="*/ 6943952 h 6947251"/>
                <a:gd name="connsiteX4" fmla="*/ 915 w 8047878"/>
                <a:gd name="connsiteY4" fmla="*/ 6947251 h 6947251"/>
                <a:gd name="connsiteX5" fmla="*/ 5328 w 8047878"/>
                <a:gd name="connsiteY5" fmla="*/ 36922 h 6947251"/>
                <a:gd name="connsiteX0" fmla="*/ 5328 w 7779816"/>
                <a:gd name="connsiteY0" fmla="*/ 0 h 6910329"/>
                <a:gd name="connsiteX1" fmla="*/ 7638536 w 7779816"/>
                <a:gd name="connsiteY1" fmla="*/ 55584 h 6910329"/>
                <a:gd name="connsiteX2" fmla="*/ 7779816 w 7779816"/>
                <a:gd name="connsiteY2" fmla="*/ 600430 h 6910329"/>
                <a:gd name="connsiteX3" fmla="*/ 3697394 w 7779816"/>
                <a:gd name="connsiteY3" fmla="*/ 6907030 h 6910329"/>
                <a:gd name="connsiteX4" fmla="*/ 915 w 7779816"/>
                <a:gd name="connsiteY4" fmla="*/ 6910329 h 6910329"/>
                <a:gd name="connsiteX5" fmla="*/ 5328 w 7779816"/>
                <a:gd name="connsiteY5" fmla="*/ 0 h 69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9816" h="6910329">
                  <a:moveTo>
                    <a:pt x="5328" y="0"/>
                  </a:moveTo>
                  <a:lnTo>
                    <a:pt x="7638536" y="55584"/>
                  </a:lnTo>
                  <a:lnTo>
                    <a:pt x="7779816" y="600430"/>
                  </a:lnTo>
                  <a:cubicBezTo>
                    <a:pt x="7122959" y="1742338"/>
                    <a:pt x="5058201" y="4804830"/>
                    <a:pt x="3697394" y="6907030"/>
                  </a:cubicBezTo>
                  <a:lnTo>
                    <a:pt x="915" y="6910329"/>
                  </a:lnTo>
                  <a:cubicBezTo>
                    <a:pt x="-3503" y="4620947"/>
                    <a:pt x="9746" y="2289382"/>
                    <a:pt x="5328" y="0"/>
                  </a:cubicBezTo>
                  <a:close/>
                </a:path>
              </a:pathLst>
            </a:custGeom>
            <a:gradFill flip="none" rotWithShape="1">
              <a:gsLst>
                <a:gs pos="74000">
                  <a:schemeClr val="accent6"/>
                </a:gs>
                <a:gs pos="0">
                  <a:schemeClr val="accent5"/>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4" name="Rectangle 5">
              <a:extLst>
                <a:ext uri="{FF2B5EF4-FFF2-40B4-BE49-F238E27FC236}">
                  <a16:creationId xmlns:a16="http://schemas.microsoft.com/office/drawing/2014/main" id="{90103FAC-AE63-C744-BC63-187B337ED9CF}"/>
                </a:ext>
              </a:extLst>
            </p:cNvPr>
            <p:cNvSpPr/>
            <p:nvPr userDrawn="1"/>
          </p:nvSpPr>
          <p:spPr>
            <a:xfrm>
              <a:off x="8813302" y="4655698"/>
              <a:ext cx="2024692" cy="2242015"/>
            </a:xfrm>
            <a:custGeom>
              <a:avLst/>
              <a:gdLst>
                <a:gd name="connsiteX0" fmla="*/ 0 w 12191999"/>
                <a:gd name="connsiteY0" fmla="*/ 0 h 2044957"/>
                <a:gd name="connsiteX1" fmla="*/ 12191999 w 12191999"/>
                <a:gd name="connsiteY1" fmla="*/ 0 h 2044957"/>
                <a:gd name="connsiteX2" fmla="*/ 12191999 w 12191999"/>
                <a:gd name="connsiteY2" fmla="*/ 2044957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922739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659502 h 2044957"/>
                <a:gd name="connsiteX3" fmla="*/ 0 w 12191999"/>
                <a:gd name="connsiteY3" fmla="*/ 2044957 h 2044957"/>
                <a:gd name="connsiteX4" fmla="*/ 0 w 12191999"/>
                <a:gd name="connsiteY4" fmla="*/ 0 h 2044957"/>
                <a:gd name="connsiteX0" fmla="*/ 0 w 12191999"/>
                <a:gd name="connsiteY0" fmla="*/ 0 h 2044957"/>
                <a:gd name="connsiteX1" fmla="*/ 12191999 w 12191999"/>
                <a:gd name="connsiteY1" fmla="*/ 0 h 2044957"/>
                <a:gd name="connsiteX2" fmla="*/ 12178145 w 12191999"/>
                <a:gd name="connsiteY2" fmla="*/ 867320 h 2044957"/>
                <a:gd name="connsiteX3" fmla="*/ 0 w 12191999"/>
                <a:gd name="connsiteY3" fmla="*/ 2044957 h 2044957"/>
                <a:gd name="connsiteX4" fmla="*/ 0 w 12191999"/>
                <a:gd name="connsiteY4" fmla="*/ 0 h 2044957"/>
                <a:gd name="connsiteX0" fmla="*/ 0 w 12191999"/>
                <a:gd name="connsiteY0" fmla="*/ 0 h 1726302"/>
                <a:gd name="connsiteX1" fmla="*/ 12191999 w 12191999"/>
                <a:gd name="connsiteY1" fmla="*/ 0 h 1726302"/>
                <a:gd name="connsiteX2" fmla="*/ 12178145 w 12191999"/>
                <a:gd name="connsiteY2" fmla="*/ 867320 h 1726302"/>
                <a:gd name="connsiteX3" fmla="*/ 27709 w 12191999"/>
                <a:gd name="connsiteY3" fmla="*/ 1726302 h 1726302"/>
                <a:gd name="connsiteX4" fmla="*/ 0 w 12191999"/>
                <a:gd name="connsiteY4" fmla="*/ 0 h 1726302"/>
                <a:gd name="connsiteX0" fmla="*/ 0 w 12191999"/>
                <a:gd name="connsiteY0" fmla="*/ 0 h 1504629"/>
                <a:gd name="connsiteX1" fmla="*/ 12191999 w 12191999"/>
                <a:gd name="connsiteY1" fmla="*/ 0 h 1504629"/>
                <a:gd name="connsiteX2" fmla="*/ 12178145 w 12191999"/>
                <a:gd name="connsiteY2" fmla="*/ 867320 h 1504629"/>
                <a:gd name="connsiteX3" fmla="*/ 0 w 12191999"/>
                <a:gd name="connsiteY3" fmla="*/ 1504629 h 1504629"/>
                <a:gd name="connsiteX4" fmla="*/ 0 w 12191999"/>
                <a:gd name="connsiteY4" fmla="*/ 0 h 1504629"/>
                <a:gd name="connsiteX0" fmla="*/ 0 w 12191999"/>
                <a:gd name="connsiteY0" fmla="*/ 0 h 1726302"/>
                <a:gd name="connsiteX1" fmla="*/ 12191999 w 12191999"/>
                <a:gd name="connsiteY1" fmla="*/ 0 h 1726302"/>
                <a:gd name="connsiteX2" fmla="*/ 12178145 w 12191999"/>
                <a:gd name="connsiteY2" fmla="*/ 867320 h 1726302"/>
                <a:gd name="connsiteX3" fmla="*/ 0 w 12191999"/>
                <a:gd name="connsiteY3" fmla="*/ 1726302 h 1726302"/>
                <a:gd name="connsiteX4" fmla="*/ 0 w 12191999"/>
                <a:gd name="connsiteY4" fmla="*/ 0 h 1726302"/>
                <a:gd name="connsiteX0" fmla="*/ 0 w 12191999"/>
                <a:gd name="connsiteY0" fmla="*/ 0 h 1352229"/>
                <a:gd name="connsiteX1" fmla="*/ 12191999 w 12191999"/>
                <a:gd name="connsiteY1" fmla="*/ 0 h 1352229"/>
                <a:gd name="connsiteX2" fmla="*/ 12178145 w 12191999"/>
                <a:gd name="connsiteY2" fmla="*/ 867320 h 1352229"/>
                <a:gd name="connsiteX3" fmla="*/ 5167745 w 12191999"/>
                <a:gd name="connsiteY3" fmla="*/ 1352229 h 1352229"/>
                <a:gd name="connsiteX4" fmla="*/ 0 w 12191999"/>
                <a:gd name="connsiteY4" fmla="*/ 0 h 1352229"/>
                <a:gd name="connsiteX0" fmla="*/ 3103419 w 7024254"/>
                <a:gd name="connsiteY0" fmla="*/ 0 h 1421502"/>
                <a:gd name="connsiteX1" fmla="*/ 7024254 w 7024254"/>
                <a:gd name="connsiteY1" fmla="*/ 69273 h 1421502"/>
                <a:gd name="connsiteX2" fmla="*/ 7010400 w 7024254"/>
                <a:gd name="connsiteY2" fmla="*/ 936593 h 1421502"/>
                <a:gd name="connsiteX3" fmla="*/ 0 w 7024254"/>
                <a:gd name="connsiteY3" fmla="*/ 1421502 h 1421502"/>
                <a:gd name="connsiteX4" fmla="*/ 3103419 w 7024254"/>
                <a:gd name="connsiteY4" fmla="*/ 0 h 1421502"/>
                <a:gd name="connsiteX0" fmla="*/ 1634837 w 7024254"/>
                <a:gd name="connsiteY0" fmla="*/ 0 h 1352230"/>
                <a:gd name="connsiteX1" fmla="*/ 7024254 w 7024254"/>
                <a:gd name="connsiteY1" fmla="*/ 1 h 1352230"/>
                <a:gd name="connsiteX2" fmla="*/ 7010400 w 7024254"/>
                <a:gd name="connsiteY2" fmla="*/ 867321 h 1352230"/>
                <a:gd name="connsiteX3" fmla="*/ 0 w 7024254"/>
                <a:gd name="connsiteY3" fmla="*/ 1352230 h 1352230"/>
                <a:gd name="connsiteX4" fmla="*/ 1634837 w 7024254"/>
                <a:gd name="connsiteY4" fmla="*/ 0 h 1352230"/>
                <a:gd name="connsiteX0" fmla="*/ 1676401 w 7024254"/>
                <a:gd name="connsiteY0" fmla="*/ 0 h 1366085"/>
                <a:gd name="connsiteX1" fmla="*/ 7024254 w 7024254"/>
                <a:gd name="connsiteY1" fmla="*/ 13856 h 1366085"/>
                <a:gd name="connsiteX2" fmla="*/ 7010400 w 7024254"/>
                <a:gd name="connsiteY2" fmla="*/ 881176 h 1366085"/>
                <a:gd name="connsiteX3" fmla="*/ 0 w 7024254"/>
                <a:gd name="connsiteY3" fmla="*/ 1366085 h 1366085"/>
                <a:gd name="connsiteX4" fmla="*/ 1676401 w 7024254"/>
                <a:gd name="connsiteY4" fmla="*/ 0 h 1366085"/>
                <a:gd name="connsiteX0" fmla="*/ 941615 w 6289468"/>
                <a:gd name="connsiteY0" fmla="*/ 0 h 1317099"/>
                <a:gd name="connsiteX1" fmla="*/ 6289468 w 6289468"/>
                <a:gd name="connsiteY1" fmla="*/ 13856 h 1317099"/>
                <a:gd name="connsiteX2" fmla="*/ 6275614 w 6289468"/>
                <a:gd name="connsiteY2" fmla="*/ 881176 h 1317099"/>
                <a:gd name="connsiteX3" fmla="*/ 0 w 6289468"/>
                <a:gd name="connsiteY3" fmla="*/ 1317099 h 1317099"/>
                <a:gd name="connsiteX4" fmla="*/ 941615 w 6289468"/>
                <a:gd name="connsiteY4" fmla="*/ 0 h 1317099"/>
                <a:gd name="connsiteX0" fmla="*/ 2688773 w 6289468"/>
                <a:gd name="connsiteY0" fmla="*/ 0 h 1311656"/>
                <a:gd name="connsiteX1" fmla="*/ 6289468 w 6289468"/>
                <a:gd name="connsiteY1" fmla="*/ 8413 h 1311656"/>
                <a:gd name="connsiteX2" fmla="*/ 6275614 w 6289468"/>
                <a:gd name="connsiteY2" fmla="*/ 875733 h 1311656"/>
                <a:gd name="connsiteX3" fmla="*/ 0 w 6289468"/>
                <a:gd name="connsiteY3" fmla="*/ 1311656 h 1311656"/>
                <a:gd name="connsiteX4" fmla="*/ 2688773 w 6289468"/>
                <a:gd name="connsiteY4" fmla="*/ 0 h 1311656"/>
                <a:gd name="connsiteX0" fmla="*/ 2688773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688773 w 6289468"/>
                <a:gd name="connsiteY4" fmla="*/ 513 h 1312169"/>
                <a:gd name="connsiteX0" fmla="*/ 2737759 w 6289468"/>
                <a:gd name="connsiteY0" fmla="*/ 513 h 1312169"/>
                <a:gd name="connsiteX1" fmla="*/ 6289468 w 6289468"/>
                <a:gd name="connsiteY1" fmla="*/ 8926 h 1312169"/>
                <a:gd name="connsiteX2" fmla="*/ 6275614 w 6289468"/>
                <a:gd name="connsiteY2" fmla="*/ 876246 h 1312169"/>
                <a:gd name="connsiteX3" fmla="*/ 0 w 6289468"/>
                <a:gd name="connsiteY3" fmla="*/ 1312169 h 1312169"/>
                <a:gd name="connsiteX4" fmla="*/ 2737759 w 6289468"/>
                <a:gd name="connsiteY4" fmla="*/ 513 h 1312169"/>
                <a:gd name="connsiteX0" fmla="*/ 2737759 w 6289468"/>
                <a:gd name="connsiteY0" fmla="*/ 3076 h 1304647"/>
                <a:gd name="connsiteX1" fmla="*/ 6289468 w 6289468"/>
                <a:gd name="connsiteY1" fmla="*/ 1404 h 1304647"/>
                <a:gd name="connsiteX2" fmla="*/ 6275614 w 6289468"/>
                <a:gd name="connsiteY2" fmla="*/ 868724 h 1304647"/>
                <a:gd name="connsiteX3" fmla="*/ 0 w 6289468"/>
                <a:gd name="connsiteY3" fmla="*/ 1304647 h 1304647"/>
                <a:gd name="connsiteX4" fmla="*/ 2737759 w 6289468"/>
                <a:gd name="connsiteY4" fmla="*/ 3076 h 1304647"/>
                <a:gd name="connsiteX0" fmla="*/ 27377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37759 w 6289468"/>
                <a:gd name="connsiteY4" fmla="*/ 3076 h 1304647"/>
                <a:gd name="connsiteX0" fmla="*/ 2762959 w 6289468"/>
                <a:gd name="connsiteY0" fmla="*/ 3076 h 1304647"/>
                <a:gd name="connsiteX1" fmla="*/ 6289468 w 6289468"/>
                <a:gd name="connsiteY1" fmla="*/ 1404 h 1304647"/>
                <a:gd name="connsiteX2" fmla="*/ 6285700 w 6289468"/>
                <a:gd name="connsiteY2" fmla="*/ 862001 h 1304647"/>
                <a:gd name="connsiteX3" fmla="*/ 0 w 6289468"/>
                <a:gd name="connsiteY3" fmla="*/ 1304647 h 1304647"/>
                <a:gd name="connsiteX4" fmla="*/ 2762959 w 6289468"/>
                <a:gd name="connsiteY4" fmla="*/ 3076 h 1304647"/>
                <a:gd name="connsiteX0" fmla="*/ 2762959 w 6289468"/>
                <a:gd name="connsiteY0" fmla="*/ 2087 h 1303658"/>
                <a:gd name="connsiteX1" fmla="*/ 6289468 w 6289468"/>
                <a:gd name="connsiteY1" fmla="*/ 415 h 1303658"/>
                <a:gd name="connsiteX2" fmla="*/ 6285700 w 6289468"/>
                <a:gd name="connsiteY2" fmla="*/ 861012 h 1303658"/>
                <a:gd name="connsiteX3" fmla="*/ 0 w 6289468"/>
                <a:gd name="connsiteY3" fmla="*/ 1303658 h 1303658"/>
                <a:gd name="connsiteX4" fmla="*/ 2762959 w 6289468"/>
                <a:gd name="connsiteY4" fmla="*/ 2087 h 1303658"/>
                <a:gd name="connsiteX0" fmla="*/ 2762959 w 6285700"/>
                <a:gd name="connsiteY0" fmla="*/ 2994255 h 4295826"/>
                <a:gd name="connsiteX1" fmla="*/ 4745675 w 6285700"/>
                <a:gd name="connsiteY1" fmla="*/ 1 h 4295826"/>
                <a:gd name="connsiteX2" fmla="*/ 6285700 w 6285700"/>
                <a:gd name="connsiteY2" fmla="*/ 3853180 h 4295826"/>
                <a:gd name="connsiteX3" fmla="*/ 0 w 6285700"/>
                <a:gd name="connsiteY3" fmla="*/ 4295826 h 4295826"/>
                <a:gd name="connsiteX4" fmla="*/ 2762959 w 6285700"/>
                <a:gd name="connsiteY4" fmla="*/ 2994255 h 4295826"/>
                <a:gd name="connsiteX0" fmla="*/ 5 w 9163525"/>
                <a:gd name="connsiteY0" fmla="*/ 0 h 4306028"/>
                <a:gd name="connsiteX1" fmla="*/ 7623500 w 9163525"/>
                <a:gd name="connsiteY1" fmla="*/ 10203 h 4306028"/>
                <a:gd name="connsiteX2" fmla="*/ 9163525 w 9163525"/>
                <a:gd name="connsiteY2" fmla="*/ 3863382 h 4306028"/>
                <a:gd name="connsiteX3" fmla="*/ 2877825 w 9163525"/>
                <a:gd name="connsiteY3" fmla="*/ 4306028 h 4306028"/>
                <a:gd name="connsiteX4" fmla="*/ 5 w 9163525"/>
                <a:gd name="connsiteY4" fmla="*/ 0 h 4306028"/>
                <a:gd name="connsiteX0" fmla="*/ 7884 w 9171404"/>
                <a:gd name="connsiteY0" fmla="*/ 0 h 6906724"/>
                <a:gd name="connsiteX1" fmla="*/ 7631379 w 9171404"/>
                <a:gd name="connsiteY1" fmla="*/ 10203 h 6906724"/>
                <a:gd name="connsiteX2" fmla="*/ 9171404 w 9171404"/>
                <a:gd name="connsiteY2" fmla="*/ 3863382 h 6906724"/>
                <a:gd name="connsiteX3" fmla="*/ 0 w 9171404"/>
                <a:gd name="connsiteY3" fmla="*/ 6906724 h 6906724"/>
                <a:gd name="connsiteX4" fmla="*/ 7884 w 9171404"/>
                <a:gd name="connsiteY4" fmla="*/ 0 h 6906724"/>
                <a:gd name="connsiteX0" fmla="*/ 7884 w 9503913"/>
                <a:gd name="connsiteY0" fmla="*/ 0 h 6906724"/>
                <a:gd name="connsiteX1" fmla="*/ 7631379 w 9503913"/>
                <a:gd name="connsiteY1" fmla="*/ 10203 h 6906724"/>
                <a:gd name="connsiteX2" fmla="*/ 9503913 w 9503913"/>
                <a:gd name="connsiteY2" fmla="*/ 6855964 h 6906724"/>
                <a:gd name="connsiteX3" fmla="*/ 0 w 9503913"/>
                <a:gd name="connsiteY3" fmla="*/ 6906724 h 6906724"/>
                <a:gd name="connsiteX4" fmla="*/ 7884 w 9503913"/>
                <a:gd name="connsiteY4" fmla="*/ 0 h 6906724"/>
                <a:gd name="connsiteX0" fmla="*/ 0 w 9503913"/>
                <a:gd name="connsiteY0" fmla="*/ 6896521 h 6896521"/>
                <a:gd name="connsiteX1" fmla="*/ 7631379 w 9503913"/>
                <a:gd name="connsiteY1" fmla="*/ 0 h 6896521"/>
                <a:gd name="connsiteX2" fmla="*/ 9503913 w 9503913"/>
                <a:gd name="connsiteY2" fmla="*/ 6845761 h 6896521"/>
                <a:gd name="connsiteX3" fmla="*/ 0 w 9503913"/>
                <a:gd name="connsiteY3" fmla="*/ 6896521 h 6896521"/>
                <a:gd name="connsiteX0" fmla="*/ 0 w 3175052"/>
                <a:gd name="connsiteY0" fmla="*/ 6860432 h 6860432"/>
                <a:gd name="connsiteX1" fmla="*/ 1302518 w 3175052"/>
                <a:gd name="connsiteY1" fmla="*/ 0 h 6860432"/>
                <a:gd name="connsiteX2" fmla="*/ 3175052 w 3175052"/>
                <a:gd name="connsiteY2" fmla="*/ 6845761 h 6860432"/>
                <a:gd name="connsiteX3" fmla="*/ 0 w 3175052"/>
                <a:gd name="connsiteY3" fmla="*/ 6860432 h 6860432"/>
                <a:gd name="connsiteX0" fmla="*/ 0 w 3175052"/>
                <a:gd name="connsiteY0" fmla="*/ 3341850 h 3341850"/>
                <a:gd name="connsiteX1" fmla="*/ 2306846 w 3175052"/>
                <a:gd name="connsiteY1" fmla="*/ 0 h 3341850"/>
                <a:gd name="connsiteX2" fmla="*/ 3175052 w 3175052"/>
                <a:gd name="connsiteY2" fmla="*/ 3327179 h 3341850"/>
                <a:gd name="connsiteX3" fmla="*/ 0 w 3175052"/>
                <a:gd name="connsiteY3" fmla="*/ 3341850 h 3341850"/>
                <a:gd name="connsiteX0" fmla="*/ 0 w 2664918"/>
                <a:gd name="connsiteY0" fmla="*/ 3341850 h 3341850"/>
                <a:gd name="connsiteX1" fmla="*/ 1796712 w 2664918"/>
                <a:gd name="connsiteY1" fmla="*/ 0 h 3341850"/>
                <a:gd name="connsiteX2" fmla="*/ 2664918 w 2664918"/>
                <a:gd name="connsiteY2" fmla="*/ 3327179 h 3341850"/>
                <a:gd name="connsiteX3" fmla="*/ 0 w 2664918"/>
                <a:gd name="connsiteY3" fmla="*/ 3341850 h 3341850"/>
                <a:gd name="connsiteX0" fmla="*/ 0 w 2647507"/>
                <a:gd name="connsiteY0" fmla="*/ 3322143 h 3327180"/>
                <a:gd name="connsiteX1" fmla="*/ 1779301 w 2647507"/>
                <a:gd name="connsiteY1" fmla="*/ 0 h 3327180"/>
                <a:gd name="connsiteX2" fmla="*/ 2647507 w 2647507"/>
                <a:gd name="connsiteY2" fmla="*/ 3327179 h 3327180"/>
                <a:gd name="connsiteX3" fmla="*/ 0 w 2647507"/>
                <a:gd name="connsiteY3" fmla="*/ 3322143 h 3327180"/>
                <a:gd name="connsiteX0" fmla="*/ 0 w 2595273"/>
                <a:gd name="connsiteY0" fmla="*/ 3322143 h 3327178"/>
                <a:gd name="connsiteX1" fmla="*/ 1727067 w 2595273"/>
                <a:gd name="connsiteY1" fmla="*/ 0 h 3327178"/>
                <a:gd name="connsiteX2" fmla="*/ 2595273 w 2595273"/>
                <a:gd name="connsiteY2" fmla="*/ 3327179 h 3327178"/>
                <a:gd name="connsiteX3" fmla="*/ 0 w 2595273"/>
                <a:gd name="connsiteY3" fmla="*/ 3322143 h 3327178"/>
                <a:gd name="connsiteX0" fmla="*/ 0 w 2586567"/>
                <a:gd name="connsiteY0" fmla="*/ 3322143 h 3322143"/>
                <a:gd name="connsiteX1" fmla="*/ 1727067 w 2586567"/>
                <a:gd name="connsiteY1" fmla="*/ 0 h 3322143"/>
                <a:gd name="connsiteX2" fmla="*/ 2586567 w 2586567"/>
                <a:gd name="connsiteY2" fmla="*/ 3297617 h 3322143"/>
                <a:gd name="connsiteX3" fmla="*/ 0 w 2586567"/>
                <a:gd name="connsiteY3" fmla="*/ 3322143 h 3322143"/>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9503 w 2664607"/>
                <a:gd name="connsiteY0" fmla="*/ 3430540 h 3430540"/>
                <a:gd name="connsiteX1" fmla="*/ 1753982 w 2664607"/>
                <a:gd name="connsiteY1" fmla="*/ 5 h 3430540"/>
                <a:gd name="connsiteX2" fmla="*/ 2596070 w 2664607"/>
                <a:gd name="connsiteY2" fmla="*/ 3406014 h 3430540"/>
                <a:gd name="connsiteX3" fmla="*/ 9503 w 2664607"/>
                <a:gd name="connsiteY3" fmla="*/ 3430540 h 3430540"/>
                <a:gd name="connsiteX0" fmla="*/ 9503 w 2596070"/>
                <a:gd name="connsiteY0" fmla="*/ 3430535 h 3430535"/>
                <a:gd name="connsiteX1" fmla="*/ 1753982 w 2596070"/>
                <a:gd name="connsiteY1" fmla="*/ 0 h 3430535"/>
                <a:gd name="connsiteX2" fmla="*/ 2596070 w 2596070"/>
                <a:gd name="connsiteY2" fmla="*/ 3406009 h 3430535"/>
                <a:gd name="connsiteX3" fmla="*/ 9503 w 2596070"/>
                <a:gd name="connsiteY3" fmla="*/ 3430535 h 3430535"/>
                <a:gd name="connsiteX0" fmla="*/ 0 w 2586567"/>
                <a:gd name="connsiteY0" fmla="*/ 3430535 h 3430535"/>
                <a:gd name="connsiteX1" fmla="*/ 1744479 w 2586567"/>
                <a:gd name="connsiteY1" fmla="*/ 0 h 3430535"/>
                <a:gd name="connsiteX2" fmla="*/ 2586567 w 2586567"/>
                <a:gd name="connsiteY2" fmla="*/ 3406009 h 3430535"/>
                <a:gd name="connsiteX3" fmla="*/ 0 w 2586567"/>
                <a:gd name="connsiteY3" fmla="*/ 3430535 h 3430535"/>
                <a:gd name="connsiteX0" fmla="*/ 0 w 2551743"/>
                <a:gd name="connsiteY0" fmla="*/ 3420683 h 3420683"/>
                <a:gd name="connsiteX1" fmla="*/ 1709655 w 2551743"/>
                <a:gd name="connsiteY1" fmla="*/ 2 h 3420683"/>
                <a:gd name="connsiteX2" fmla="*/ 2551743 w 2551743"/>
                <a:gd name="connsiteY2" fmla="*/ 3406011 h 3420683"/>
                <a:gd name="connsiteX3" fmla="*/ 0 w 2551743"/>
                <a:gd name="connsiteY3" fmla="*/ 3420683 h 3420683"/>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34332"/>
                <a:gd name="connsiteY0" fmla="*/ 3410827 h 3410826"/>
                <a:gd name="connsiteX1" fmla="*/ 1692244 w 2534332"/>
                <a:gd name="connsiteY1" fmla="*/ 0 h 3410826"/>
                <a:gd name="connsiteX2" fmla="*/ 2534332 w 2534332"/>
                <a:gd name="connsiteY2" fmla="*/ 3406009 h 3410826"/>
                <a:gd name="connsiteX3" fmla="*/ 0 w 2534332"/>
                <a:gd name="connsiteY3" fmla="*/ 3410827 h 3410826"/>
                <a:gd name="connsiteX0" fmla="*/ 0 w 2534332"/>
                <a:gd name="connsiteY0" fmla="*/ 3410827 h 3410828"/>
                <a:gd name="connsiteX1" fmla="*/ 1692244 w 2534332"/>
                <a:gd name="connsiteY1" fmla="*/ 0 h 3410828"/>
                <a:gd name="connsiteX2" fmla="*/ 2534332 w 2534332"/>
                <a:gd name="connsiteY2" fmla="*/ 3406009 h 3410828"/>
                <a:gd name="connsiteX3" fmla="*/ 0 w 2534332"/>
                <a:gd name="connsiteY3" fmla="*/ 3410827 h 3410828"/>
                <a:gd name="connsiteX0" fmla="*/ 0 w 2565020"/>
                <a:gd name="connsiteY0" fmla="*/ 3468753 h 3468753"/>
                <a:gd name="connsiteX1" fmla="*/ 1722932 w 2565020"/>
                <a:gd name="connsiteY1" fmla="*/ 35 h 3468753"/>
                <a:gd name="connsiteX2" fmla="*/ 2565020 w 2565020"/>
                <a:gd name="connsiteY2" fmla="*/ 3406044 h 3468753"/>
                <a:gd name="connsiteX3" fmla="*/ 0 w 2565020"/>
                <a:gd name="connsiteY3" fmla="*/ 3468753 h 3468753"/>
                <a:gd name="connsiteX0" fmla="*/ 0 w 2544561"/>
                <a:gd name="connsiteY0" fmla="*/ 3468720 h 3468720"/>
                <a:gd name="connsiteX1" fmla="*/ 1722932 w 2544561"/>
                <a:gd name="connsiteY1" fmla="*/ 2 h 3468720"/>
                <a:gd name="connsiteX2" fmla="*/ 2544561 w 2544561"/>
                <a:gd name="connsiteY2" fmla="*/ 3463902 h 3468720"/>
                <a:gd name="connsiteX3" fmla="*/ 0 w 2544561"/>
                <a:gd name="connsiteY3" fmla="*/ 3468720 h 3468720"/>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44561"/>
                <a:gd name="connsiteY0" fmla="*/ 3468718 h 3468718"/>
                <a:gd name="connsiteX1" fmla="*/ 1722932 w 2544561"/>
                <a:gd name="connsiteY1" fmla="*/ 0 h 3468718"/>
                <a:gd name="connsiteX2" fmla="*/ 2544561 w 2544561"/>
                <a:gd name="connsiteY2" fmla="*/ 3463900 h 3468718"/>
                <a:gd name="connsiteX3" fmla="*/ 0 w 2544561"/>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8443"/>
                <a:gd name="connsiteY0" fmla="*/ 3468718 h 3468718"/>
                <a:gd name="connsiteX1" fmla="*/ 1722932 w 2568443"/>
                <a:gd name="connsiteY1" fmla="*/ 0 h 3468718"/>
                <a:gd name="connsiteX2" fmla="*/ 2568443 w 2568443"/>
                <a:gd name="connsiteY2" fmla="*/ 3458494 h 3468718"/>
                <a:gd name="connsiteX3" fmla="*/ 0 w 2568443"/>
                <a:gd name="connsiteY3" fmla="*/ 3468718 h 3468718"/>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52499 h 3458494"/>
                <a:gd name="connsiteX1" fmla="*/ 1718156 w 2563667"/>
                <a:gd name="connsiteY1" fmla="*/ 0 h 3458494"/>
                <a:gd name="connsiteX2" fmla="*/ 2563667 w 2563667"/>
                <a:gd name="connsiteY2" fmla="*/ 3458494 h 3458494"/>
                <a:gd name="connsiteX3" fmla="*/ 0 w 2563667"/>
                <a:gd name="connsiteY3" fmla="*/ 3452499 h 3458494"/>
                <a:gd name="connsiteX0" fmla="*/ 0 w 2563667"/>
                <a:gd name="connsiteY0" fmla="*/ 3447094 h 3453089"/>
                <a:gd name="connsiteX1" fmla="*/ 1737262 w 2563667"/>
                <a:gd name="connsiteY1" fmla="*/ 1 h 3453089"/>
                <a:gd name="connsiteX2" fmla="*/ 2563667 w 2563667"/>
                <a:gd name="connsiteY2" fmla="*/ 3453089 h 3453089"/>
                <a:gd name="connsiteX3" fmla="*/ 0 w 2563667"/>
                <a:gd name="connsiteY3" fmla="*/ 3447094 h 3453089"/>
                <a:gd name="connsiteX0" fmla="*/ 0 w 2563667"/>
                <a:gd name="connsiteY0" fmla="*/ 3447092 h 3453087"/>
                <a:gd name="connsiteX1" fmla="*/ 1737262 w 2563667"/>
                <a:gd name="connsiteY1" fmla="*/ -1 h 3453087"/>
                <a:gd name="connsiteX2" fmla="*/ 2563667 w 2563667"/>
                <a:gd name="connsiteY2" fmla="*/ 3453087 h 3453087"/>
                <a:gd name="connsiteX3" fmla="*/ 0 w 2563667"/>
                <a:gd name="connsiteY3" fmla="*/ 3447092 h 3453087"/>
                <a:gd name="connsiteX0" fmla="*/ 0 w 2563667"/>
                <a:gd name="connsiteY0" fmla="*/ 3399022 h 3405017"/>
                <a:gd name="connsiteX1" fmla="*/ 1732519 w 2563667"/>
                <a:gd name="connsiteY1" fmla="*/ 0 h 3405017"/>
                <a:gd name="connsiteX2" fmla="*/ 2563667 w 2563667"/>
                <a:gd name="connsiteY2" fmla="*/ 3405017 h 3405017"/>
                <a:gd name="connsiteX3" fmla="*/ 0 w 2563667"/>
                <a:gd name="connsiteY3" fmla="*/ 3399022 h 3405017"/>
                <a:gd name="connsiteX0" fmla="*/ 0 w 2545240"/>
                <a:gd name="connsiteY0" fmla="*/ 3399022 h 3399021"/>
                <a:gd name="connsiteX1" fmla="*/ 1732519 w 2545240"/>
                <a:gd name="connsiteY1" fmla="*/ 0 h 3399021"/>
                <a:gd name="connsiteX2" fmla="*/ 2545240 w 2545240"/>
                <a:gd name="connsiteY2" fmla="*/ 3391183 h 3399021"/>
                <a:gd name="connsiteX3" fmla="*/ 0 w 2545240"/>
                <a:gd name="connsiteY3" fmla="*/ 3399022 h 3399021"/>
                <a:gd name="connsiteX0" fmla="*/ 0 w 2545240"/>
                <a:gd name="connsiteY0" fmla="*/ 3399022 h 3399023"/>
                <a:gd name="connsiteX1" fmla="*/ 1732519 w 2545240"/>
                <a:gd name="connsiteY1" fmla="*/ 0 h 3399023"/>
                <a:gd name="connsiteX2" fmla="*/ 2545240 w 2545240"/>
                <a:gd name="connsiteY2" fmla="*/ 3391183 h 3399023"/>
                <a:gd name="connsiteX3" fmla="*/ 0 w 2545240"/>
                <a:gd name="connsiteY3" fmla="*/ 3399022 h 3399023"/>
                <a:gd name="connsiteX0" fmla="*/ 0 w 2545240"/>
                <a:gd name="connsiteY0" fmla="*/ 3426690 h 3426689"/>
                <a:gd name="connsiteX1" fmla="*/ 1744803 w 2545240"/>
                <a:gd name="connsiteY1" fmla="*/ 0 h 3426689"/>
                <a:gd name="connsiteX2" fmla="*/ 2545240 w 2545240"/>
                <a:gd name="connsiteY2" fmla="*/ 3418851 h 3426689"/>
                <a:gd name="connsiteX3" fmla="*/ 0 w 2545240"/>
                <a:gd name="connsiteY3" fmla="*/ 3426690 h 3426689"/>
                <a:gd name="connsiteX0" fmla="*/ 0 w 2545240"/>
                <a:gd name="connsiteY0" fmla="*/ 3426690 h 3426691"/>
                <a:gd name="connsiteX1" fmla="*/ 1744803 w 2545240"/>
                <a:gd name="connsiteY1" fmla="*/ 0 h 3426691"/>
                <a:gd name="connsiteX2" fmla="*/ 2545240 w 2545240"/>
                <a:gd name="connsiteY2" fmla="*/ 3418851 h 3426691"/>
                <a:gd name="connsiteX3" fmla="*/ 0 w 2545240"/>
                <a:gd name="connsiteY3" fmla="*/ 3426690 h 3426691"/>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569809"/>
                <a:gd name="connsiteY0" fmla="*/ 3426690 h 3432685"/>
                <a:gd name="connsiteX1" fmla="*/ 1744803 w 2569809"/>
                <a:gd name="connsiteY1" fmla="*/ 0 h 3432685"/>
                <a:gd name="connsiteX2" fmla="*/ 2569809 w 2569809"/>
                <a:gd name="connsiteY2" fmla="*/ 3432685 h 3432685"/>
                <a:gd name="connsiteX3" fmla="*/ 0 w 2569809"/>
                <a:gd name="connsiteY3" fmla="*/ 3426690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27112"/>
                <a:gd name="connsiteY0" fmla="*/ 3426691 h 3432685"/>
                <a:gd name="connsiteX1" fmla="*/ 1902106 w 2727112"/>
                <a:gd name="connsiteY1" fmla="*/ 0 h 3432685"/>
                <a:gd name="connsiteX2" fmla="*/ 2727112 w 2727112"/>
                <a:gd name="connsiteY2" fmla="*/ 3432685 h 3432685"/>
                <a:gd name="connsiteX3" fmla="*/ 0 w 2727112"/>
                <a:gd name="connsiteY3" fmla="*/ 3426691 h 3432685"/>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426691 h 3426691"/>
                <a:gd name="connsiteX1" fmla="*/ 1902106 w 2704640"/>
                <a:gd name="connsiteY1" fmla="*/ 0 h 3426691"/>
                <a:gd name="connsiteX2" fmla="*/ 2704640 w 2704640"/>
                <a:gd name="connsiteY2" fmla="*/ 3424251 h 3426691"/>
                <a:gd name="connsiteX3" fmla="*/ 0 w 2704640"/>
                <a:gd name="connsiteY3" fmla="*/ 3426691 h 3426691"/>
                <a:gd name="connsiteX0" fmla="*/ 0 w 2704640"/>
                <a:gd name="connsiteY0" fmla="*/ 3396616 h 3396616"/>
                <a:gd name="connsiteX1" fmla="*/ 1902106 w 2704640"/>
                <a:gd name="connsiteY1" fmla="*/ 0 h 3396616"/>
                <a:gd name="connsiteX2" fmla="*/ 2704640 w 2704640"/>
                <a:gd name="connsiteY2" fmla="*/ 3394176 h 3396616"/>
                <a:gd name="connsiteX3" fmla="*/ 0 w 2704640"/>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396616 h 3396616"/>
                <a:gd name="connsiteX1" fmla="*/ 1902106 w 2717994"/>
                <a:gd name="connsiteY1" fmla="*/ 0 h 3396616"/>
                <a:gd name="connsiteX2" fmla="*/ 2717994 w 2717994"/>
                <a:gd name="connsiteY2" fmla="*/ 3394176 h 3396616"/>
                <a:gd name="connsiteX3" fmla="*/ 0 w 2717994"/>
                <a:gd name="connsiteY3" fmla="*/ 3396616 h 3396616"/>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2 h 3406642"/>
                <a:gd name="connsiteX1" fmla="*/ 1902106 w 2717994"/>
                <a:gd name="connsiteY1" fmla="*/ 2 h 3406642"/>
                <a:gd name="connsiteX2" fmla="*/ 2717994 w 2717994"/>
                <a:gd name="connsiteY2" fmla="*/ 3394178 h 3406642"/>
                <a:gd name="connsiteX3" fmla="*/ 0 w 2717994"/>
                <a:gd name="connsiteY3" fmla="*/ 3406642 h 3406642"/>
                <a:gd name="connsiteX0" fmla="*/ 0 w 2717994"/>
                <a:gd name="connsiteY0" fmla="*/ 3406640 h 3406640"/>
                <a:gd name="connsiteX1" fmla="*/ 1902106 w 2717994"/>
                <a:gd name="connsiteY1" fmla="*/ 0 h 3406640"/>
                <a:gd name="connsiteX2" fmla="*/ 2717994 w 2717994"/>
                <a:gd name="connsiteY2" fmla="*/ 3394176 h 3406640"/>
                <a:gd name="connsiteX3" fmla="*/ 0 w 2717994"/>
                <a:gd name="connsiteY3" fmla="*/ 3406640 h 3406640"/>
              </a:gdLst>
              <a:ahLst/>
              <a:cxnLst>
                <a:cxn ang="0">
                  <a:pos x="connsiteX0" y="connsiteY0"/>
                </a:cxn>
                <a:cxn ang="0">
                  <a:pos x="connsiteX1" y="connsiteY1"/>
                </a:cxn>
                <a:cxn ang="0">
                  <a:pos x="connsiteX2" y="connsiteY2"/>
                </a:cxn>
                <a:cxn ang="0">
                  <a:pos x="connsiteX3" y="connsiteY3"/>
                </a:cxn>
              </a:cxnLst>
              <a:rect l="l" t="t" r="r" b="b"/>
              <a:pathLst>
                <a:path w="2717994" h="3406640">
                  <a:moveTo>
                    <a:pt x="0" y="3406640"/>
                  </a:moveTo>
                  <a:lnTo>
                    <a:pt x="1902106" y="0"/>
                  </a:lnTo>
                  <a:lnTo>
                    <a:pt x="2717994" y="3394176"/>
                  </a:lnTo>
                  <a:lnTo>
                    <a:pt x="0" y="3406640"/>
                  </a:lnTo>
                  <a:close/>
                </a:path>
              </a:pathLst>
            </a:custGeom>
            <a:gradFill flip="none" rotWithShape="1">
              <a:gsLst>
                <a:gs pos="12000">
                  <a:schemeClr val="accent5"/>
                </a:gs>
                <a:gs pos="70000">
                  <a:schemeClr val="accent6"/>
                </a:gs>
                <a:gs pos="0">
                  <a:schemeClr val="accent5"/>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sp>
        <p:nvSpPr>
          <p:cNvPr id="9" name="Text Placeholder 11">
            <a:extLst>
              <a:ext uri="{FF2B5EF4-FFF2-40B4-BE49-F238E27FC236}">
                <a16:creationId xmlns:a16="http://schemas.microsoft.com/office/drawing/2014/main" id="{767075B5-1AE1-A24C-AAF6-B7D2AB559AB6}"/>
              </a:ext>
            </a:extLst>
          </p:cNvPr>
          <p:cNvSpPr>
            <a:spLocks noGrp="1"/>
          </p:cNvSpPr>
          <p:nvPr>
            <p:ph type="body" sz="quarter" idx="11" hasCustomPrompt="1"/>
          </p:nvPr>
        </p:nvSpPr>
        <p:spPr>
          <a:xfrm>
            <a:off x="1450005" y="1458411"/>
            <a:ext cx="4210016" cy="2222156"/>
          </a:xfrm>
          <a:prstGeom prst="rect">
            <a:avLst/>
          </a:prstGeom>
        </p:spPr>
        <p:txBody>
          <a:bodyPr anchor="ctr" anchorCtr="0">
            <a:normAutofit/>
          </a:bodyPr>
          <a:lstStyle>
            <a:lvl1pPr marL="7937" indent="0">
              <a:lnSpc>
                <a:spcPts val="6400"/>
              </a:lnSpc>
              <a:spcBef>
                <a:spcPts val="0"/>
              </a:spcBef>
              <a:buFontTx/>
              <a:buNone/>
              <a:defRPr sz="6000" b="0" i="0" cap="none" spc="100" baseline="0">
                <a:solidFill>
                  <a:schemeClr val="bg1"/>
                </a:solidFill>
              </a:defRPr>
            </a:lvl1pPr>
          </a:lstStyle>
          <a:p>
            <a:pPr lvl="0"/>
            <a:r>
              <a:rPr lang="en-US"/>
              <a:t>Divider Title</a:t>
            </a:r>
          </a:p>
        </p:txBody>
      </p:sp>
      <p:cxnSp>
        <p:nvCxnSpPr>
          <p:cNvPr id="10" name="Straight Connector 9">
            <a:extLst>
              <a:ext uri="{FF2B5EF4-FFF2-40B4-BE49-F238E27FC236}">
                <a16:creationId xmlns:a16="http://schemas.microsoft.com/office/drawing/2014/main" id="{12960833-EA82-7140-84B3-B289EDEB488A}"/>
              </a:ext>
            </a:extLst>
          </p:cNvPr>
          <p:cNvCxnSpPr>
            <a:cxnSpLocks/>
          </p:cNvCxnSpPr>
          <p:nvPr userDrawn="1"/>
        </p:nvCxnSpPr>
        <p:spPr>
          <a:xfrm>
            <a:off x="1088021" y="1458411"/>
            <a:ext cx="0" cy="2048536"/>
          </a:xfrm>
          <a:prstGeom prst="line">
            <a:avLst/>
          </a:prstGeom>
          <a:ln w="53975">
            <a:gradFill>
              <a:gsLst>
                <a:gs pos="0">
                  <a:schemeClr val="tx2"/>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5" name="Picture Placeholder 7">
            <a:extLst>
              <a:ext uri="{FF2B5EF4-FFF2-40B4-BE49-F238E27FC236}">
                <a16:creationId xmlns:a16="http://schemas.microsoft.com/office/drawing/2014/main" id="{68C13E63-4373-411F-9EE1-AA554BF75549}"/>
              </a:ext>
            </a:extLst>
          </p:cNvPr>
          <p:cNvSpPr>
            <a:spLocks noGrp="1"/>
          </p:cNvSpPr>
          <p:nvPr>
            <p:ph type="pic" sz="quarter" idx="12"/>
          </p:nvPr>
        </p:nvSpPr>
        <p:spPr>
          <a:xfrm>
            <a:off x="7593838" y="-22191"/>
            <a:ext cx="4601337" cy="6919395"/>
          </a:xfrm>
          <a:custGeom>
            <a:avLst/>
            <a:gdLst>
              <a:gd name="connsiteX0" fmla="*/ 0 w 4581525"/>
              <a:gd name="connsiteY0" fmla="*/ 0 h 6858000"/>
              <a:gd name="connsiteX1" fmla="*/ 4581525 w 4581525"/>
              <a:gd name="connsiteY1" fmla="*/ 0 h 6858000"/>
              <a:gd name="connsiteX2" fmla="*/ 4581525 w 4581525"/>
              <a:gd name="connsiteY2" fmla="*/ 6858000 h 6858000"/>
              <a:gd name="connsiteX3" fmla="*/ 0 w 4581525"/>
              <a:gd name="connsiteY3" fmla="*/ 6858000 h 6858000"/>
              <a:gd name="connsiteX4" fmla="*/ 0 w 4581525"/>
              <a:gd name="connsiteY4" fmla="*/ 0 h 6858000"/>
              <a:gd name="connsiteX0" fmla="*/ 0 w 4581525"/>
              <a:gd name="connsiteY0" fmla="*/ 0 h 6858000"/>
              <a:gd name="connsiteX1" fmla="*/ 4581525 w 4581525"/>
              <a:gd name="connsiteY1" fmla="*/ 0 h 6858000"/>
              <a:gd name="connsiteX2" fmla="*/ 4581525 w 4581525"/>
              <a:gd name="connsiteY2" fmla="*/ 6858000 h 6858000"/>
              <a:gd name="connsiteX3" fmla="*/ 1896035 w 4581525"/>
              <a:gd name="connsiteY3" fmla="*/ 6858000 h 6858000"/>
              <a:gd name="connsiteX4" fmla="*/ 0 w 4581525"/>
              <a:gd name="connsiteY4" fmla="*/ 0 h 6858000"/>
              <a:gd name="connsiteX0" fmla="*/ 0 w 4563237"/>
              <a:gd name="connsiteY0" fmla="*/ 4572 h 6858000"/>
              <a:gd name="connsiteX1" fmla="*/ 4563237 w 4563237"/>
              <a:gd name="connsiteY1" fmla="*/ 0 h 6858000"/>
              <a:gd name="connsiteX2" fmla="*/ 4563237 w 4563237"/>
              <a:gd name="connsiteY2" fmla="*/ 6858000 h 6858000"/>
              <a:gd name="connsiteX3" fmla="*/ 1877747 w 4563237"/>
              <a:gd name="connsiteY3" fmla="*/ 6858000 h 6858000"/>
              <a:gd name="connsiteX4" fmla="*/ 0 w 4563237"/>
              <a:gd name="connsiteY4" fmla="*/ 4572 h 6858000"/>
              <a:gd name="connsiteX0" fmla="*/ 0 w 4563237"/>
              <a:gd name="connsiteY0" fmla="*/ 4572 h 6858000"/>
              <a:gd name="connsiteX1" fmla="*/ 4563237 w 4563237"/>
              <a:gd name="connsiteY1" fmla="*/ 0 h 6858000"/>
              <a:gd name="connsiteX2" fmla="*/ 4563237 w 4563237"/>
              <a:gd name="connsiteY2" fmla="*/ 6858000 h 6858000"/>
              <a:gd name="connsiteX3" fmla="*/ 1869932 w 4563237"/>
              <a:gd name="connsiteY3" fmla="*/ 6858000 h 6858000"/>
              <a:gd name="connsiteX4" fmla="*/ 0 w 4563237"/>
              <a:gd name="connsiteY4" fmla="*/ 4572 h 6858000"/>
              <a:gd name="connsiteX0" fmla="*/ 0 w 4601337"/>
              <a:gd name="connsiteY0" fmla="*/ 0 h 6853428"/>
              <a:gd name="connsiteX1" fmla="*/ 4601337 w 4601337"/>
              <a:gd name="connsiteY1" fmla="*/ 8128 h 6853428"/>
              <a:gd name="connsiteX2" fmla="*/ 4563237 w 4601337"/>
              <a:gd name="connsiteY2" fmla="*/ 6853428 h 6853428"/>
              <a:gd name="connsiteX3" fmla="*/ 1869932 w 4601337"/>
              <a:gd name="connsiteY3" fmla="*/ 6853428 h 6853428"/>
              <a:gd name="connsiteX4" fmla="*/ 0 w 4601337"/>
              <a:gd name="connsiteY4" fmla="*/ 0 h 6853428"/>
              <a:gd name="connsiteX0" fmla="*/ 0 w 4601337"/>
              <a:gd name="connsiteY0" fmla="*/ 0 h 6866128"/>
              <a:gd name="connsiteX1" fmla="*/ 4601337 w 4601337"/>
              <a:gd name="connsiteY1" fmla="*/ 8128 h 6866128"/>
              <a:gd name="connsiteX2" fmla="*/ 4601337 w 4601337"/>
              <a:gd name="connsiteY2" fmla="*/ 6866128 h 6866128"/>
              <a:gd name="connsiteX3" fmla="*/ 1869932 w 4601337"/>
              <a:gd name="connsiteY3" fmla="*/ 6853428 h 6866128"/>
              <a:gd name="connsiteX4" fmla="*/ 0 w 4601337"/>
              <a:gd name="connsiteY4" fmla="*/ 0 h 68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337" h="6866128">
                <a:moveTo>
                  <a:pt x="0" y="0"/>
                </a:moveTo>
                <a:lnTo>
                  <a:pt x="4601337" y="8128"/>
                </a:lnTo>
                <a:lnTo>
                  <a:pt x="4601337" y="6866128"/>
                </a:lnTo>
                <a:lnTo>
                  <a:pt x="1869932" y="6853428"/>
                </a:lnTo>
                <a:lnTo>
                  <a:pt x="0" y="0"/>
                </a:lnTo>
                <a:close/>
              </a:path>
            </a:pathLst>
          </a:custGeom>
          <a:solidFill>
            <a:schemeClr val="bg2">
              <a:lumMod val="40000"/>
              <a:lumOff val="60000"/>
            </a:schemeClr>
          </a:solidFill>
        </p:spPr>
        <p:txBody>
          <a:bodyPr anchor="ctr"/>
          <a:lstStyle>
            <a:lvl1pPr marL="7937" indent="0" algn="ctr">
              <a:buNone/>
              <a:defRPr/>
            </a:lvl1pPr>
          </a:lstStyle>
          <a:p>
            <a:r>
              <a:rPr lang="en-US" dirty="0"/>
              <a:t>Click icon to add picture</a:t>
            </a:r>
          </a:p>
        </p:txBody>
      </p:sp>
    </p:spTree>
    <p:extLst>
      <p:ext uri="{BB962C8B-B14F-4D97-AF65-F5344CB8AC3E}">
        <p14:creationId xmlns:p14="http://schemas.microsoft.com/office/powerpoint/2010/main" val="24136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MRC-Bas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a:t>Click to edit slide header</a:t>
            </a:r>
          </a:p>
        </p:txBody>
      </p:sp>
      <p:grpSp>
        <p:nvGrpSpPr>
          <p:cNvPr id="16" name="Group 15">
            <a:extLst>
              <a:ext uri="{FF2B5EF4-FFF2-40B4-BE49-F238E27FC236}">
                <a16:creationId xmlns:a16="http://schemas.microsoft.com/office/drawing/2014/main" id="{587415E1-8208-F242-B7FD-B4E97ECDD185}"/>
              </a:ext>
            </a:extLst>
          </p:cNvPr>
          <p:cNvGrpSpPr/>
          <p:nvPr userDrawn="1"/>
        </p:nvGrpSpPr>
        <p:grpSpPr>
          <a:xfrm>
            <a:off x="8387920" y="5630530"/>
            <a:ext cx="3804079" cy="1233408"/>
            <a:chOff x="8387920" y="5630530"/>
            <a:chExt cx="3804079" cy="1233408"/>
          </a:xfrm>
        </p:grpSpPr>
        <p:grpSp>
          <p:nvGrpSpPr>
            <p:cNvPr id="15" name="Group 14">
              <a:extLst>
                <a:ext uri="{FF2B5EF4-FFF2-40B4-BE49-F238E27FC236}">
                  <a16:creationId xmlns:a16="http://schemas.microsoft.com/office/drawing/2014/main" id="{205A80EE-B6A7-0949-A401-81F8635A83E3}"/>
                </a:ext>
              </a:extLst>
            </p:cNvPr>
            <p:cNvGrpSpPr/>
            <p:nvPr userDrawn="1"/>
          </p:nvGrpSpPr>
          <p:grpSpPr>
            <a:xfrm>
              <a:off x="8387920" y="5630530"/>
              <a:ext cx="3804079" cy="1233408"/>
              <a:chOff x="8387920" y="5630530"/>
              <a:chExt cx="3804079" cy="1233408"/>
            </a:xfrm>
          </p:grpSpPr>
          <p:sp>
            <p:nvSpPr>
              <p:cNvPr id="9" name="Rectangle 5">
                <a:extLst>
                  <a:ext uri="{FF2B5EF4-FFF2-40B4-BE49-F238E27FC236}">
                    <a16:creationId xmlns:a16="http://schemas.microsoft.com/office/drawing/2014/main" id="{21F9A51D-A3F8-A940-8780-FCBA93CDAA2A}"/>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Rectangle 5">
                <a:extLst>
                  <a:ext uri="{FF2B5EF4-FFF2-40B4-BE49-F238E27FC236}">
                    <a16:creationId xmlns:a16="http://schemas.microsoft.com/office/drawing/2014/main" id="{9DBC9354-6076-EB43-BADE-115215ED34AC}"/>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FEB9FAE0-C8E9-054F-9FE6-08E12373F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a:extLst>
              <a:ext uri="{FF2B5EF4-FFF2-40B4-BE49-F238E27FC236}">
                <a16:creationId xmlns:a16="http://schemas.microsoft.com/office/drawing/2014/main" id="{508C8E16-2C41-5F4E-A5E4-2AC40B86A31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18B19582-50DD-754C-99D1-0FA38ECDE01D}"/>
              </a:ext>
            </a:extLst>
          </p:cNvPr>
          <p:cNvSpPr>
            <a:spLocks noGrp="1"/>
          </p:cNvSpPr>
          <p:nvPr>
            <p:ph type="body" sz="quarter" idx="11"/>
          </p:nvPr>
        </p:nvSpPr>
        <p:spPr>
          <a:xfrm>
            <a:off x="609600" y="1313099"/>
            <a:ext cx="10972800" cy="4524367"/>
          </a:xfrm>
        </p:spPr>
        <p:txBody>
          <a:bodyPr>
            <a:normAutofit/>
          </a:bodyPr>
          <a:lstStyle>
            <a:lvl1pPr>
              <a:defRPr sz="24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27044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MRC-Basic Half w/ Head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797803"/>
            <a:ext cx="5320978" cy="4289731"/>
          </a:xfrm>
          <a:prstGeom prst="rect">
            <a:avLst/>
          </a:prstGeom>
          <a:noFill/>
        </p:spPr>
        <p:txBody>
          <a:bodyPr>
            <a:normAutofit/>
          </a:bodyPr>
          <a:lstStyle>
            <a:lvl1pPr marL="7937" indent="0">
              <a:buNone/>
              <a:defRPr sz="2000"/>
            </a:lvl1pPr>
          </a:lstStyle>
          <a:p>
            <a:pPr lvl="0"/>
            <a:r>
              <a:rPr lang="en-US"/>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797803"/>
            <a:ext cx="5320978" cy="4289731"/>
          </a:xfrm>
          <a:prstGeom prst="rect">
            <a:avLst/>
          </a:prstGeom>
          <a:noFill/>
        </p:spPr>
        <p:txBody>
          <a:bodyPr>
            <a:normAutofit/>
          </a:bodyPr>
          <a:lstStyle>
            <a:lvl1pPr marL="7937" indent="0">
              <a:buNone/>
              <a:defRPr sz="2000"/>
            </a:lvl1pPr>
          </a:lstStyle>
          <a:p>
            <a:pPr lvl="0"/>
            <a:r>
              <a:rPr lang="en-US"/>
              <a:t>Click desired content icon to add </a:t>
            </a:r>
          </a:p>
        </p:txBody>
      </p:sp>
      <p:sp>
        <p:nvSpPr>
          <p:cNvPr id="3" name="Text Placeholder 2">
            <a:extLst>
              <a:ext uri="{FF2B5EF4-FFF2-40B4-BE49-F238E27FC236}">
                <a16:creationId xmlns:a16="http://schemas.microsoft.com/office/drawing/2014/main" id="{A61FB669-C9C9-5243-9955-79878553142A}"/>
              </a:ext>
            </a:extLst>
          </p:cNvPr>
          <p:cNvSpPr>
            <a:spLocks noGrp="1"/>
          </p:cNvSpPr>
          <p:nvPr>
            <p:ph type="body" sz="quarter" idx="13" hasCustomPrompt="1"/>
          </p:nvPr>
        </p:nvSpPr>
        <p:spPr>
          <a:xfrm>
            <a:off x="609600"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a:t>Content Header 1</a:t>
            </a:r>
          </a:p>
        </p:txBody>
      </p:sp>
      <p:sp>
        <p:nvSpPr>
          <p:cNvPr id="11" name="Text Placeholder 2">
            <a:extLst>
              <a:ext uri="{FF2B5EF4-FFF2-40B4-BE49-F238E27FC236}">
                <a16:creationId xmlns:a16="http://schemas.microsoft.com/office/drawing/2014/main" id="{3651AB54-0396-6D46-8864-5388AC16ECC9}"/>
              </a:ext>
            </a:extLst>
          </p:cNvPr>
          <p:cNvSpPr>
            <a:spLocks noGrp="1"/>
          </p:cNvSpPr>
          <p:nvPr>
            <p:ph type="body" sz="quarter" idx="14" hasCustomPrompt="1"/>
          </p:nvPr>
        </p:nvSpPr>
        <p:spPr>
          <a:xfrm>
            <a:off x="6250983" y="1241975"/>
            <a:ext cx="5341938" cy="521102"/>
          </a:xfrm>
          <a:prstGeom prst="rect">
            <a:avLst/>
          </a:prstGeom>
        </p:spPr>
        <p:txBody>
          <a:bodyPr anchor="ctr">
            <a:noAutofit/>
          </a:bodyPr>
          <a:lstStyle>
            <a:lvl1pPr marL="7937" marR="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sz="2400">
                <a:solidFill>
                  <a:schemeClr val="accent4"/>
                </a:solidFill>
              </a:defRPr>
            </a:lvl1pPr>
          </a:lstStyle>
          <a:p>
            <a:pPr marL="7937" marR="0" lvl="0" indent="0" algn="l" defTabSz="457200" rtl="0" eaLnBrk="1" fontAlgn="auto" latinLnBrk="0" hangingPunct="1">
              <a:lnSpc>
                <a:spcPct val="100000"/>
              </a:lnSpc>
              <a:spcBef>
                <a:spcPts val="600"/>
              </a:spcBef>
              <a:spcAft>
                <a:spcPts val="0"/>
              </a:spcAft>
              <a:buClr>
                <a:schemeClr val="accent6"/>
              </a:buClr>
              <a:buSzPct val="110000"/>
              <a:buFont typeface="Arial" panose="020B0604020202020204" pitchFamily="34" charset="0"/>
              <a:buNone/>
              <a:tabLst/>
              <a:defRPr/>
            </a:pPr>
            <a:r>
              <a:rPr lang="en-US"/>
              <a:t>Content Header 2</a:t>
            </a:r>
          </a:p>
        </p:txBody>
      </p:sp>
      <p:grpSp>
        <p:nvGrpSpPr>
          <p:cNvPr id="13" name="Group 12">
            <a:extLst>
              <a:ext uri="{FF2B5EF4-FFF2-40B4-BE49-F238E27FC236}">
                <a16:creationId xmlns:a16="http://schemas.microsoft.com/office/drawing/2014/main" id="{DBFB06D8-7D35-194D-8F88-B477E4630ECE}"/>
              </a:ext>
            </a:extLst>
          </p:cNvPr>
          <p:cNvGrpSpPr/>
          <p:nvPr userDrawn="1"/>
        </p:nvGrpSpPr>
        <p:grpSpPr>
          <a:xfrm>
            <a:off x="8387920" y="5630530"/>
            <a:ext cx="3804079" cy="1233408"/>
            <a:chOff x="8387920" y="5630530"/>
            <a:chExt cx="3804079" cy="1233408"/>
          </a:xfrm>
        </p:grpSpPr>
        <p:grpSp>
          <p:nvGrpSpPr>
            <p:cNvPr id="14" name="Group 13">
              <a:extLst>
                <a:ext uri="{FF2B5EF4-FFF2-40B4-BE49-F238E27FC236}">
                  <a16:creationId xmlns:a16="http://schemas.microsoft.com/office/drawing/2014/main" id="{C3BA6D4C-3DD4-464A-B676-E84049D220E2}"/>
                </a:ext>
              </a:extLst>
            </p:cNvPr>
            <p:cNvGrpSpPr/>
            <p:nvPr userDrawn="1"/>
          </p:nvGrpSpPr>
          <p:grpSpPr>
            <a:xfrm>
              <a:off x="8387920" y="5630530"/>
              <a:ext cx="3804079" cy="1233408"/>
              <a:chOff x="8387920" y="5630530"/>
              <a:chExt cx="3804079" cy="1233408"/>
            </a:xfrm>
          </p:grpSpPr>
          <p:sp>
            <p:nvSpPr>
              <p:cNvPr id="17" name="Rectangle 5">
                <a:extLst>
                  <a:ext uri="{FF2B5EF4-FFF2-40B4-BE49-F238E27FC236}">
                    <a16:creationId xmlns:a16="http://schemas.microsoft.com/office/drawing/2014/main" id="{82183EB8-8174-7A49-B9E3-E7DD38DA02E6}"/>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Rectangle 5">
                <a:extLst>
                  <a:ext uri="{FF2B5EF4-FFF2-40B4-BE49-F238E27FC236}">
                    <a16:creationId xmlns:a16="http://schemas.microsoft.com/office/drawing/2014/main" id="{04BA4E20-C6A0-CE4D-83CE-F7E388377634}"/>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6" name="Graphic 15">
              <a:extLst>
                <a:ext uri="{FF2B5EF4-FFF2-40B4-BE49-F238E27FC236}">
                  <a16:creationId xmlns:a16="http://schemas.microsoft.com/office/drawing/2014/main" id="{F74F5EAF-224E-6A4F-958E-2FA525B64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9" name="Slide Number Placeholder 9">
            <a:extLst>
              <a:ext uri="{FF2B5EF4-FFF2-40B4-BE49-F238E27FC236}">
                <a16:creationId xmlns:a16="http://schemas.microsoft.com/office/drawing/2014/main" id="{E3993AF5-C6D2-5F40-8C59-D1554FC99D9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63505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MRC-BasicHalf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a:t>Click desired content icon to add </a:t>
            </a:r>
          </a:p>
        </p:txBody>
      </p:sp>
      <p:sp>
        <p:nvSpPr>
          <p:cNvPr id="10" name="Text Placeholder 2">
            <a:extLst>
              <a:ext uri="{FF2B5EF4-FFF2-40B4-BE49-F238E27FC236}">
                <a16:creationId xmlns:a16="http://schemas.microsoft.com/office/drawing/2014/main" id="{C17DA3EA-0465-7143-A02A-6653940DE211}"/>
              </a:ext>
            </a:extLst>
          </p:cNvPr>
          <p:cNvSpPr>
            <a:spLocks noGrp="1"/>
          </p:cNvSpPr>
          <p:nvPr>
            <p:ph type="body" sz="quarter" idx="13"/>
          </p:nvPr>
        </p:nvSpPr>
        <p:spPr>
          <a:xfrm>
            <a:off x="609601" y="1328210"/>
            <a:ext cx="5518150" cy="4759324"/>
          </a:xfrm>
          <a:prstGeom prst="rect">
            <a:avLst/>
          </a:prstGeom>
        </p:spPr>
        <p:txBody>
          <a:bodyPr/>
          <a:lst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lang="en-US" sz="24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20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lang="en-US" sz="18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600" b="0" i="0" kern="1200" dirty="0" smtClean="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p:txBody>
      </p:sp>
      <p:grpSp>
        <p:nvGrpSpPr>
          <p:cNvPr id="9" name="Group 8">
            <a:extLst>
              <a:ext uri="{FF2B5EF4-FFF2-40B4-BE49-F238E27FC236}">
                <a16:creationId xmlns:a16="http://schemas.microsoft.com/office/drawing/2014/main" id="{A3F69F11-D983-5249-B3F8-0320FAABFA49}"/>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5B08317E-AFB6-1049-8637-BC4419F674CD}"/>
                </a:ext>
              </a:extLst>
            </p:cNvPr>
            <p:cNvGrpSpPr/>
            <p:nvPr userDrawn="1"/>
          </p:nvGrpSpPr>
          <p:grpSpPr>
            <a:xfrm>
              <a:off x="8387920" y="5630530"/>
              <a:ext cx="3804079" cy="1233408"/>
              <a:chOff x="8387920" y="5630530"/>
              <a:chExt cx="3804079" cy="1233408"/>
            </a:xfrm>
          </p:grpSpPr>
          <p:sp>
            <p:nvSpPr>
              <p:cNvPr id="16" name="Rectangle 5">
                <a:extLst>
                  <a:ext uri="{FF2B5EF4-FFF2-40B4-BE49-F238E27FC236}">
                    <a16:creationId xmlns:a16="http://schemas.microsoft.com/office/drawing/2014/main" id="{5F4D6088-3879-8845-BB1B-83D73B485B1B}"/>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Rectangle 5">
                <a:extLst>
                  <a:ext uri="{FF2B5EF4-FFF2-40B4-BE49-F238E27FC236}">
                    <a16:creationId xmlns:a16="http://schemas.microsoft.com/office/drawing/2014/main" id="{8E4F979D-E614-8544-B99C-529627C5F42F}"/>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5" name="Graphic 14">
              <a:extLst>
                <a:ext uri="{FF2B5EF4-FFF2-40B4-BE49-F238E27FC236}">
                  <a16:creationId xmlns:a16="http://schemas.microsoft.com/office/drawing/2014/main" id="{57B37EFB-2CAE-C948-878C-486B471A3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8" name="Slide Number Placeholder 9">
            <a:extLst>
              <a:ext uri="{FF2B5EF4-FFF2-40B4-BE49-F238E27FC236}">
                <a16:creationId xmlns:a16="http://schemas.microsoft.com/office/drawing/2014/main" id="{D752F2A8-B77F-7B4B-85C2-2EAD7D39D638}"/>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136290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MRC-BasicHalfB">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672F53-8CD8-8049-8C47-3D5691D5CEAC}"/>
              </a:ext>
            </a:extLst>
          </p:cNvPr>
          <p:cNvSpPr>
            <a:spLocks noGrp="1"/>
          </p:cNvSpPr>
          <p:nvPr>
            <p:ph type="title" hasCustomPrompt="1"/>
          </p:nvPr>
        </p:nvSpPr>
        <p:spPr/>
        <p:txBody>
          <a:bodyPr/>
          <a:lstStyle>
            <a:lvl1pPr>
              <a:defRPr/>
            </a:lvl1pPr>
          </a:lstStyle>
          <a:p>
            <a:r>
              <a:rPr lang="en-US"/>
              <a:t>Click to edit slide header</a:t>
            </a:r>
          </a:p>
        </p:txBody>
      </p:sp>
      <p:cxnSp>
        <p:nvCxnSpPr>
          <p:cNvPr id="8" name="Straight Connector 7">
            <a:extLst>
              <a:ext uri="{FF2B5EF4-FFF2-40B4-BE49-F238E27FC236}">
                <a16:creationId xmlns:a16="http://schemas.microsoft.com/office/drawing/2014/main" id="{ECB25D18-3618-3940-B8A3-397D797D7388}"/>
              </a:ext>
            </a:extLst>
          </p:cNvPr>
          <p:cNvCxnSpPr>
            <a:cxnSpLocks/>
          </p:cNvCxnSpPr>
          <p:nvPr userDrawn="1"/>
        </p:nvCxnSpPr>
        <p:spPr>
          <a:xfrm>
            <a:off x="609600" y="1030148"/>
            <a:ext cx="11582400" cy="0"/>
          </a:xfrm>
          <a:prstGeom prst="line">
            <a:avLst/>
          </a:prstGeom>
          <a:ln w="2540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BBBEE2C-AF61-FB42-8AA4-7BEC16422FE9}"/>
              </a:ext>
            </a:extLst>
          </p:cNvPr>
          <p:cNvSpPr>
            <a:spLocks noGrp="1"/>
          </p:cNvSpPr>
          <p:nvPr>
            <p:ph sz="quarter" idx="11" hasCustomPrompt="1"/>
          </p:nvPr>
        </p:nvSpPr>
        <p:spPr>
          <a:xfrm>
            <a:off x="609601" y="1328209"/>
            <a:ext cx="5320978" cy="4759325"/>
          </a:xfrm>
          <a:prstGeom prst="rect">
            <a:avLst/>
          </a:prstGeom>
          <a:noFill/>
        </p:spPr>
        <p:txBody>
          <a:bodyPr>
            <a:normAutofit/>
          </a:bodyPr>
          <a:lstStyle>
            <a:lvl1pPr marL="7937" indent="0">
              <a:buNone/>
              <a:defRPr sz="2000"/>
            </a:lvl1pPr>
          </a:lstStyle>
          <a:p>
            <a:pPr lvl="0"/>
            <a:r>
              <a:rPr lang="en-US"/>
              <a:t>Click desired content icon to add </a:t>
            </a:r>
          </a:p>
        </p:txBody>
      </p:sp>
      <p:sp>
        <p:nvSpPr>
          <p:cNvPr id="12" name="Content Placeholder 4">
            <a:extLst>
              <a:ext uri="{FF2B5EF4-FFF2-40B4-BE49-F238E27FC236}">
                <a16:creationId xmlns:a16="http://schemas.microsoft.com/office/drawing/2014/main" id="{816A6EF3-0001-D04F-8930-F1A3A455E760}"/>
              </a:ext>
            </a:extLst>
          </p:cNvPr>
          <p:cNvSpPr>
            <a:spLocks noGrp="1"/>
          </p:cNvSpPr>
          <p:nvPr>
            <p:ph sz="quarter" idx="12" hasCustomPrompt="1"/>
          </p:nvPr>
        </p:nvSpPr>
        <p:spPr>
          <a:xfrm>
            <a:off x="6261423" y="1328209"/>
            <a:ext cx="5320978" cy="4759325"/>
          </a:xfrm>
          <a:prstGeom prst="rect">
            <a:avLst/>
          </a:prstGeom>
          <a:noFill/>
        </p:spPr>
        <p:txBody>
          <a:bodyPr>
            <a:normAutofit/>
          </a:bodyPr>
          <a:lstStyle>
            <a:lvl1pPr marL="7937" indent="0">
              <a:buNone/>
              <a:defRPr sz="2000"/>
            </a:lvl1pPr>
          </a:lstStyle>
          <a:p>
            <a:pPr lvl="0"/>
            <a:r>
              <a:rPr lang="en-US"/>
              <a:t>Click desired content icon to add </a:t>
            </a:r>
          </a:p>
        </p:txBody>
      </p:sp>
      <p:grpSp>
        <p:nvGrpSpPr>
          <p:cNvPr id="9" name="Group 8">
            <a:extLst>
              <a:ext uri="{FF2B5EF4-FFF2-40B4-BE49-F238E27FC236}">
                <a16:creationId xmlns:a16="http://schemas.microsoft.com/office/drawing/2014/main" id="{555FA26D-17CB-3F4F-960F-A2AA8549650D}"/>
              </a:ext>
            </a:extLst>
          </p:cNvPr>
          <p:cNvGrpSpPr/>
          <p:nvPr userDrawn="1"/>
        </p:nvGrpSpPr>
        <p:grpSpPr>
          <a:xfrm>
            <a:off x="8387920" y="5630530"/>
            <a:ext cx="3804079" cy="1233408"/>
            <a:chOff x="8387920" y="5630530"/>
            <a:chExt cx="3804079" cy="1233408"/>
          </a:xfrm>
        </p:grpSpPr>
        <p:grpSp>
          <p:nvGrpSpPr>
            <p:cNvPr id="11" name="Group 10">
              <a:extLst>
                <a:ext uri="{FF2B5EF4-FFF2-40B4-BE49-F238E27FC236}">
                  <a16:creationId xmlns:a16="http://schemas.microsoft.com/office/drawing/2014/main" id="{3E1AE798-9528-7240-AB06-3A765E7031A1}"/>
                </a:ext>
              </a:extLst>
            </p:cNvPr>
            <p:cNvGrpSpPr/>
            <p:nvPr userDrawn="1"/>
          </p:nvGrpSpPr>
          <p:grpSpPr>
            <a:xfrm>
              <a:off x="8387920" y="5630530"/>
              <a:ext cx="3804079" cy="1233408"/>
              <a:chOff x="8387920" y="5630530"/>
              <a:chExt cx="3804079" cy="1233408"/>
            </a:xfrm>
          </p:grpSpPr>
          <p:sp>
            <p:nvSpPr>
              <p:cNvPr id="15" name="Rectangle 5">
                <a:extLst>
                  <a:ext uri="{FF2B5EF4-FFF2-40B4-BE49-F238E27FC236}">
                    <a16:creationId xmlns:a16="http://schemas.microsoft.com/office/drawing/2014/main" id="{B19DD66C-6F87-3245-828A-FA1CF057F295}"/>
                  </a:ext>
                </a:extLst>
              </p:cNvPr>
              <p:cNvSpPr/>
              <p:nvPr userDrawn="1"/>
            </p:nvSpPr>
            <p:spPr>
              <a:xfrm flipH="1">
                <a:off x="8387920" y="5630530"/>
                <a:ext cx="3804079" cy="1231412"/>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4079"/>
                  <a:gd name="connsiteY0" fmla="*/ 1169719 h 1173660"/>
                  <a:gd name="connsiteX1" fmla="*/ 0 w 3804079"/>
                  <a:gd name="connsiteY1" fmla="*/ 0 h 1173660"/>
                  <a:gd name="connsiteX2" fmla="*/ 3804079 w 3804079"/>
                  <a:gd name="connsiteY2" fmla="*/ 1173660 h 1173660"/>
                  <a:gd name="connsiteX3" fmla="*/ 0 w 3804079"/>
                  <a:gd name="connsiteY3" fmla="*/ 1169719 h 1173660"/>
                  <a:gd name="connsiteX0" fmla="*/ 0 w 3804079"/>
                  <a:gd name="connsiteY0" fmla="*/ 1294848 h 1298789"/>
                  <a:gd name="connsiteX1" fmla="*/ 0 w 3804079"/>
                  <a:gd name="connsiteY1" fmla="*/ 0 h 1298789"/>
                  <a:gd name="connsiteX2" fmla="*/ 3804079 w 3804079"/>
                  <a:gd name="connsiteY2" fmla="*/ 1298789 h 1298789"/>
                  <a:gd name="connsiteX3" fmla="*/ 0 w 3804079"/>
                  <a:gd name="connsiteY3" fmla="*/ 1294848 h 1298789"/>
                  <a:gd name="connsiteX0" fmla="*/ 0 w 3804079"/>
                  <a:gd name="connsiteY0" fmla="*/ 1227471 h 1231412"/>
                  <a:gd name="connsiteX1" fmla="*/ 0 w 3804079"/>
                  <a:gd name="connsiteY1" fmla="*/ 0 h 1231412"/>
                  <a:gd name="connsiteX2" fmla="*/ 3804079 w 3804079"/>
                  <a:gd name="connsiteY2" fmla="*/ 1231412 h 1231412"/>
                  <a:gd name="connsiteX3" fmla="*/ 0 w 3804079"/>
                  <a:gd name="connsiteY3" fmla="*/ 1227471 h 1231412"/>
                </a:gdLst>
                <a:ahLst/>
                <a:cxnLst>
                  <a:cxn ang="0">
                    <a:pos x="connsiteX0" y="connsiteY0"/>
                  </a:cxn>
                  <a:cxn ang="0">
                    <a:pos x="connsiteX1" y="connsiteY1"/>
                  </a:cxn>
                  <a:cxn ang="0">
                    <a:pos x="connsiteX2" y="connsiteY2"/>
                  </a:cxn>
                  <a:cxn ang="0">
                    <a:pos x="connsiteX3" y="connsiteY3"/>
                  </a:cxn>
                </a:cxnLst>
                <a:rect l="l" t="t" r="r" b="b"/>
                <a:pathLst>
                  <a:path w="3804079" h="1231412">
                    <a:moveTo>
                      <a:pt x="0" y="1227471"/>
                    </a:moveTo>
                    <a:lnTo>
                      <a:pt x="0" y="0"/>
                    </a:lnTo>
                    <a:lnTo>
                      <a:pt x="3804079" y="1231412"/>
                    </a:lnTo>
                    <a:lnTo>
                      <a:pt x="0" y="1227471"/>
                    </a:lnTo>
                    <a:close/>
                  </a:path>
                </a:pathLst>
              </a:custGeom>
              <a:gradFill flip="none" rotWithShape="1">
                <a:gsLst>
                  <a:gs pos="22000">
                    <a:srgbClr val="063F5B"/>
                  </a:gs>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Rectangle 5">
                <a:extLst>
                  <a:ext uri="{FF2B5EF4-FFF2-40B4-BE49-F238E27FC236}">
                    <a16:creationId xmlns:a16="http://schemas.microsoft.com/office/drawing/2014/main" id="{7F085F05-BCC4-204D-93E0-2DFA2D3427F1}"/>
                  </a:ext>
                </a:extLst>
              </p:cNvPr>
              <p:cNvSpPr/>
              <p:nvPr userDrawn="1"/>
            </p:nvSpPr>
            <p:spPr>
              <a:xfrm flipH="1">
                <a:off x="9766965" y="5815347"/>
                <a:ext cx="2425034" cy="1048591"/>
              </a:xfrm>
              <a:custGeom>
                <a:avLst/>
                <a:gdLst>
                  <a:gd name="connsiteX0" fmla="*/ 0 w 3808020"/>
                  <a:gd name="connsiteY0" fmla="*/ 1169719 h 1169719"/>
                  <a:gd name="connsiteX1" fmla="*/ 0 w 3808020"/>
                  <a:gd name="connsiteY1" fmla="*/ 0 h 1169719"/>
                  <a:gd name="connsiteX2" fmla="*/ 3808020 w 3808020"/>
                  <a:gd name="connsiteY2" fmla="*/ 1169719 h 1169719"/>
                  <a:gd name="connsiteX3" fmla="*/ 0 w 3808020"/>
                  <a:gd name="connsiteY3" fmla="*/ 1169719 h 1169719"/>
                  <a:gd name="connsiteX0" fmla="*/ 0 w 3808020"/>
                  <a:gd name="connsiteY0" fmla="*/ 765958 h 765958"/>
                  <a:gd name="connsiteX1" fmla="*/ 0 w 3808020"/>
                  <a:gd name="connsiteY1" fmla="*/ 0 h 765958"/>
                  <a:gd name="connsiteX2" fmla="*/ 3808020 w 3808020"/>
                  <a:gd name="connsiteY2" fmla="*/ 765958 h 765958"/>
                  <a:gd name="connsiteX3" fmla="*/ 0 w 3808020"/>
                  <a:gd name="connsiteY3" fmla="*/ 765958 h 765958"/>
                  <a:gd name="connsiteX0" fmla="*/ 0 w 2893620"/>
                  <a:gd name="connsiteY0" fmla="*/ 765958 h 765958"/>
                  <a:gd name="connsiteX1" fmla="*/ 0 w 2893620"/>
                  <a:gd name="connsiteY1" fmla="*/ 0 h 765958"/>
                  <a:gd name="connsiteX2" fmla="*/ 2893620 w 2893620"/>
                  <a:gd name="connsiteY2" fmla="*/ 765958 h 765958"/>
                  <a:gd name="connsiteX3" fmla="*/ 0 w 2893620"/>
                  <a:gd name="connsiteY3" fmla="*/ 765958 h 765958"/>
                  <a:gd name="connsiteX0" fmla="*/ 0 w 2893620"/>
                  <a:gd name="connsiteY0" fmla="*/ 872836 h 872836"/>
                  <a:gd name="connsiteX1" fmla="*/ 0 w 2893620"/>
                  <a:gd name="connsiteY1" fmla="*/ 0 h 872836"/>
                  <a:gd name="connsiteX2" fmla="*/ 2893620 w 2893620"/>
                  <a:gd name="connsiteY2" fmla="*/ 872836 h 872836"/>
                  <a:gd name="connsiteX3" fmla="*/ 0 w 2893620"/>
                  <a:gd name="connsiteY3" fmla="*/ 872836 h 872836"/>
                  <a:gd name="connsiteX0" fmla="*/ 0 w 2712317"/>
                  <a:gd name="connsiteY0" fmla="*/ 872836 h 872836"/>
                  <a:gd name="connsiteX1" fmla="*/ 0 w 2712317"/>
                  <a:gd name="connsiteY1" fmla="*/ 0 h 872836"/>
                  <a:gd name="connsiteX2" fmla="*/ 2712317 w 2712317"/>
                  <a:gd name="connsiteY2" fmla="*/ 872836 h 872836"/>
                  <a:gd name="connsiteX3" fmla="*/ 0 w 2712317"/>
                  <a:gd name="connsiteY3" fmla="*/ 872836 h 872836"/>
                  <a:gd name="connsiteX0" fmla="*/ 0 w 2546779"/>
                  <a:gd name="connsiteY0" fmla="*/ 872836 h 872836"/>
                  <a:gd name="connsiteX1" fmla="*/ 0 w 2546779"/>
                  <a:gd name="connsiteY1" fmla="*/ 0 h 872836"/>
                  <a:gd name="connsiteX2" fmla="*/ 2546779 w 2546779"/>
                  <a:gd name="connsiteY2" fmla="*/ 864953 h 872836"/>
                  <a:gd name="connsiteX3" fmla="*/ 0 w 2546779"/>
                  <a:gd name="connsiteY3" fmla="*/ 872836 h 872836"/>
                  <a:gd name="connsiteX0" fmla="*/ 0 w 2479775"/>
                  <a:gd name="connsiteY0" fmla="*/ 872836 h 872836"/>
                  <a:gd name="connsiteX1" fmla="*/ 0 w 2479775"/>
                  <a:gd name="connsiteY1" fmla="*/ 0 h 872836"/>
                  <a:gd name="connsiteX2" fmla="*/ 2479775 w 2479775"/>
                  <a:gd name="connsiteY2" fmla="*/ 864953 h 872836"/>
                  <a:gd name="connsiteX3" fmla="*/ 0 w 2479775"/>
                  <a:gd name="connsiteY3" fmla="*/ 872836 h 872836"/>
                  <a:gd name="connsiteX0" fmla="*/ 0 w 2475834"/>
                  <a:gd name="connsiteY0" fmla="*/ 872836 h 872836"/>
                  <a:gd name="connsiteX1" fmla="*/ 0 w 2475834"/>
                  <a:gd name="connsiteY1" fmla="*/ 0 h 872836"/>
                  <a:gd name="connsiteX2" fmla="*/ 2475834 w 2475834"/>
                  <a:gd name="connsiteY2" fmla="*/ 872836 h 872836"/>
                  <a:gd name="connsiteX3" fmla="*/ 0 w 2475834"/>
                  <a:gd name="connsiteY3" fmla="*/ 872836 h 872836"/>
                  <a:gd name="connsiteX0" fmla="*/ 0 w 2425034"/>
                  <a:gd name="connsiteY0" fmla="*/ 872836 h 872836"/>
                  <a:gd name="connsiteX1" fmla="*/ 0 w 2425034"/>
                  <a:gd name="connsiteY1" fmla="*/ 0 h 872836"/>
                  <a:gd name="connsiteX2" fmla="*/ 2425034 w 2425034"/>
                  <a:gd name="connsiteY2" fmla="*/ 869661 h 872836"/>
                  <a:gd name="connsiteX3" fmla="*/ 0 w 2425034"/>
                  <a:gd name="connsiteY3" fmla="*/ 872836 h 872836"/>
                  <a:gd name="connsiteX0" fmla="*/ 6056 w 2431090"/>
                  <a:gd name="connsiteY0" fmla="*/ 1006060 h 1006060"/>
                  <a:gd name="connsiteX1" fmla="*/ 0 w 2431090"/>
                  <a:gd name="connsiteY1" fmla="*/ 0 h 1006060"/>
                  <a:gd name="connsiteX2" fmla="*/ 2431090 w 2431090"/>
                  <a:gd name="connsiteY2" fmla="*/ 1002885 h 1006060"/>
                  <a:gd name="connsiteX3" fmla="*/ 6056 w 2431090"/>
                  <a:gd name="connsiteY3" fmla="*/ 1006060 h 1006060"/>
                  <a:gd name="connsiteX0" fmla="*/ 6056 w 2431090"/>
                  <a:gd name="connsiteY0" fmla="*/ 1059223 h 1059223"/>
                  <a:gd name="connsiteX1" fmla="*/ 0 w 2431090"/>
                  <a:gd name="connsiteY1" fmla="*/ 0 h 1059223"/>
                  <a:gd name="connsiteX2" fmla="*/ 2431090 w 2431090"/>
                  <a:gd name="connsiteY2" fmla="*/ 1056048 h 1059223"/>
                  <a:gd name="connsiteX3" fmla="*/ 6056 w 2431090"/>
                  <a:gd name="connsiteY3" fmla="*/ 1059223 h 1059223"/>
                  <a:gd name="connsiteX0" fmla="*/ 485 w 2425519"/>
                  <a:gd name="connsiteY0" fmla="*/ 1048591 h 1048591"/>
                  <a:gd name="connsiteX1" fmla="*/ 1517 w 2425519"/>
                  <a:gd name="connsiteY1" fmla="*/ 0 h 1048591"/>
                  <a:gd name="connsiteX2" fmla="*/ 2425519 w 2425519"/>
                  <a:gd name="connsiteY2" fmla="*/ 1045416 h 1048591"/>
                  <a:gd name="connsiteX3" fmla="*/ 485 w 2425519"/>
                  <a:gd name="connsiteY3" fmla="*/ 1048591 h 1048591"/>
                  <a:gd name="connsiteX0" fmla="*/ 0 w 2425034"/>
                  <a:gd name="connsiteY0" fmla="*/ 1048591 h 1048591"/>
                  <a:gd name="connsiteX1" fmla="*/ 1032 w 2425034"/>
                  <a:gd name="connsiteY1" fmla="*/ 0 h 1048591"/>
                  <a:gd name="connsiteX2" fmla="*/ 2425034 w 2425034"/>
                  <a:gd name="connsiteY2" fmla="*/ 1045416 h 1048591"/>
                  <a:gd name="connsiteX3" fmla="*/ 0 w 2425034"/>
                  <a:gd name="connsiteY3" fmla="*/ 1048591 h 1048591"/>
                </a:gdLst>
                <a:ahLst/>
                <a:cxnLst>
                  <a:cxn ang="0">
                    <a:pos x="connsiteX0" y="connsiteY0"/>
                  </a:cxn>
                  <a:cxn ang="0">
                    <a:pos x="connsiteX1" y="connsiteY1"/>
                  </a:cxn>
                  <a:cxn ang="0">
                    <a:pos x="connsiteX2" y="connsiteY2"/>
                  </a:cxn>
                  <a:cxn ang="0">
                    <a:pos x="connsiteX3" y="connsiteY3"/>
                  </a:cxn>
                </a:cxnLst>
                <a:rect l="l" t="t" r="r" b="b"/>
                <a:pathLst>
                  <a:path w="2425034" h="1048591">
                    <a:moveTo>
                      <a:pt x="0" y="1048591"/>
                    </a:moveTo>
                    <a:lnTo>
                      <a:pt x="1032" y="0"/>
                    </a:lnTo>
                    <a:lnTo>
                      <a:pt x="2425034" y="1045416"/>
                    </a:lnTo>
                    <a:lnTo>
                      <a:pt x="0" y="1048591"/>
                    </a:lnTo>
                    <a:close/>
                  </a:path>
                </a:pathLst>
              </a:custGeom>
              <a:gradFill flip="none" rotWithShape="1">
                <a:gsLst>
                  <a:gs pos="0">
                    <a:srgbClr val="063D56"/>
                  </a:gs>
                  <a:gs pos="100000">
                    <a:schemeClr val="tx2"/>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grpSp>
        <p:pic>
          <p:nvPicPr>
            <p:cNvPr id="14" name="Graphic 13">
              <a:extLst>
                <a:ext uri="{FF2B5EF4-FFF2-40B4-BE49-F238E27FC236}">
                  <a16:creationId xmlns:a16="http://schemas.microsoft.com/office/drawing/2014/main" id="{AEE51AB1-95D1-6540-B802-9F6AB4FE9F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83035" y="6092062"/>
              <a:ext cx="689842" cy="702858"/>
            </a:xfrm>
            <a:prstGeom prst="rect">
              <a:avLst/>
            </a:prstGeom>
          </p:spPr>
        </p:pic>
      </p:grpSp>
      <p:sp>
        <p:nvSpPr>
          <p:cNvPr id="17" name="Slide Number Placeholder 9">
            <a:extLst>
              <a:ext uri="{FF2B5EF4-FFF2-40B4-BE49-F238E27FC236}">
                <a16:creationId xmlns:a16="http://schemas.microsoft.com/office/drawing/2014/main" id="{FA741B29-4BF9-B449-BC09-4EBB9B4CDE03}"/>
              </a:ext>
            </a:extLst>
          </p:cNvPr>
          <p:cNvSpPr>
            <a:spLocks noGrp="1"/>
          </p:cNvSpPr>
          <p:nvPr>
            <p:ph type="sldNum" sz="quarter" idx="10"/>
          </p:nvPr>
        </p:nvSpPr>
        <p:spPr>
          <a:xfrm>
            <a:off x="11467576" y="6276975"/>
            <a:ext cx="462023" cy="295271"/>
          </a:xfrm>
        </p:spPr>
        <p:txBody>
          <a:bodyPr/>
          <a:lstStyle/>
          <a:p>
            <a:fld id="{48F63A3B-78C7-47BE-AE5E-E10140E04643}" type="slidenum">
              <a:rPr lang="en-US" smtClean="0">
                <a:latin typeface="Arial" charset="0"/>
                <a:cs typeface="Arial" charset="0"/>
              </a:rPr>
              <a:pPr/>
              <a:t>‹#›</a:t>
            </a:fld>
            <a:endParaRPr lang="en-US" dirty="0"/>
          </a:p>
        </p:txBody>
      </p:sp>
    </p:spTree>
    <p:extLst>
      <p:ext uri="{BB962C8B-B14F-4D97-AF65-F5344CB8AC3E}">
        <p14:creationId xmlns:p14="http://schemas.microsoft.com/office/powerpoint/2010/main" val="326885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20785"/>
          </a:xfrm>
          <a:prstGeom prst="rect">
            <a:avLst/>
          </a:prstGeom>
        </p:spPr>
        <p:txBody>
          <a:bodyPr vert="horz" lIns="91440" tIns="45720" rIns="91440" bIns="45720" rtlCol="0" anchor="ctr">
            <a:normAutofit/>
          </a:bodyPr>
          <a:lstStyle/>
          <a:p>
            <a:r>
              <a:rPr lang="en-US"/>
              <a:t>Click to edit slide header</a:t>
            </a:r>
          </a:p>
        </p:txBody>
      </p:sp>
      <p:sp>
        <p:nvSpPr>
          <p:cNvPr id="14" name="Slide Number Placeholder 13">
            <a:extLst>
              <a:ext uri="{FF2B5EF4-FFF2-40B4-BE49-F238E27FC236}">
                <a16:creationId xmlns:a16="http://schemas.microsoft.com/office/drawing/2014/main" id="{46914425-A1E0-AF42-BB90-A4277F280054}"/>
              </a:ext>
            </a:extLst>
          </p:cNvPr>
          <p:cNvSpPr>
            <a:spLocks noGrp="1"/>
          </p:cNvSpPr>
          <p:nvPr>
            <p:ph type="sldNum" sz="quarter" idx="4"/>
          </p:nvPr>
        </p:nvSpPr>
        <p:spPr>
          <a:xfrm>
            <a:off x="11423678" y="6108144"/>
            <a:ext cx="462023"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100">
                <a:solidFill>
                  <a:schemeClr val="bg1"/>
                </a:solidFill>
              </a:defRPr>
            </a:lvl1pPr>
          </a:lstStyle>
          <a:p>
            <a:fld id="{48F63A3B-78C7-47BE-AE5E-E10140E04643}" type="slidenum">
              <a:rPr lang="en-US" smtClean="0">
                <a:latin typeface="Arial" charset="0"/>
                <a:cs typeface="Arial" charset="0"/>
              </a:rPr>
              <a:pPr/>
              <a:t>‹#›</a:t>
            </a:fld>
            <a:endParaRPr lang="en-US" dirty="0"/>
          </a:p>
        </p:txBody>
      </p:sp>
      <p:sp>
        <p:nvSpPr>
          <p:cNvPr id="5" name="Text Placeholder 4">
            <a:extLst>
              <a:ext uri="{FF2B5EF4-FFF2-40B4-BE49-F238E27FC236}">
                <a16:creationId xmlns:a16="http://schemas.microsoft.com/office/drawing/2014/main" id="{C781C2CF-FC65-6849-93B4-FB81B36D5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239989"/>
      </p:ext>
    </p:extLst>
  </p:cSld>
  <p:clrMap bg1="lt1" tx1="dk1" bg2="lt2" tx2="dk2" accent1="accent1" accent2="accent2" accent3="accent3" accent4="accent4" accent5="accent5" accent6="accent6" hlink="hlink" folHlink="folHlink"/>
  <p:sldLayoutIdLst>
    <p:sldLayoutId id="2147483689" r:id="rId1"/>
    <p:sldLayoutId id="2147483717" r:id="rId2"/>
    <p:sldLayoutId id="2147483711" r:id="rId3"/>
    <p:sldLayoutId id="2147483713" r:id="rId4"/>
    <p:sldLayoutId id="2147483712" r:id="rId5"/>
    <p:sldLayoutId id="2147483694" r:id="rId6"/>
    <p:sldLayoutId id="2147483716" r:id="rId7"/>
    <p:sldLayoutId id="2147483715" r:id="rId8"/>
    <p:sldLayoutId id="2147483714" r:id="rId9"/>
    <p:sldLayoutId id="2147483707" r:id="rId10"/>
    <p:sldLayoutId id="2147483708" r:id="rId11"/>
    <p:sldLayoutId id="2147483810" r:id="rId12"/>
    <p:sldLayoutId id="2147483811" r:id="rId13"/>
    <p:sldLayoutId id="2147483773" r:id="rId14"/>
    <p:sldLayoutId id="2147483774" r:id="rId15"/>
    <p:sldLayoutId id="2147483728" r:id="rId16"/>
    <p:sldLayoutId id="2147483772" r:id="rId17"/>
    <p:sldLayoutId id="2147483720" r:id="rId18"/>
    <p:sldLayoutId id="2147483725" r:id="rId19"/>
    <p:sldLayoutId id="2147483721" r:id="rId20"/>
    <p:sldLayoutId id="2147483724" r:id="rId21"/>
    <p:sldLayoutId id="2147483719" r:id="rId22"/>
    <p:sldLayoutId id="2147483723" r:id="rId23"/>
    <p:sldLayoutId id="2147483718" r:id="rId24"/>
    <p:sldLayoutId id="2147483722" r:id="rId25"/>
    <p:sldLayoutId id="2147483726" r:id="rId26"/>
    <p:sldLayoutId id="2147483727" r:id="rId27"/>
    <p:sldLayoutId id="2147483729" r:id="rId28"/>
    <p:sldLayoutId id="2147483775" r:id="rId29"/>
    <p:sldLayoutId id="2147483813" r:id="rId30"/>
    <p:sldLayoutId id="2147483803" r:id="rId31"/>
    <p:sldLayoutId id="2147483804" r:id="rId32"/>
    <p:sldLayoutId id="2147483805" r:id="rId33"/>
    <p:sldLayoutId id="2147483806" r:id="rId34"/>
    <p:sldLayoutId id="2147483807" r:id="rId35"/>
    <p:sldLayoutId id="2147483808" r:id="rId36"/>
    <p:sldLayoutId id="2147483814" r:id="rId37"/>
    <p:sldLayoutId id="2147483815" r:id="rId38"/>
    <p:sldLayoutId id="2147483816" r:id="rId39"/>
    <p:sldLayoutId id="2147483817"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800" b="0" i="0" kern="1200" cap="none" spc="100" baseline="0">
          <a:solidFill>
            <a:schemeClr val="tx1"/>
          </a:solidFill>
          <a:latin typeface="Arial" charset="0"/>
          <a:ea typeface="Arial" charset="0"/>
          <a:cs typeface="Arial" charset="0"/>
        </a:defRPr>
      </a:lvl1pPr>
    </p:titleStyle>
    <p:bodyStyle>
      <a:lvl1pPr marL="293687" marR="0" indent="-28575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Char char="•"/>
        <a:tabLst/>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3" Type="http://schemas.openxmlformats.org/officeDocument/2006/relationships/hyperlink" Target="https://youtu.be/zMn7IksaoTU" TargetMode="External"/><Relationship Id="rId7" Type="http://schemas.openxmlformats.org/officeDocument/2006/relationships/image" Target="../media/image117.png"/><Relationship Id="rId12" Type="http://schemas.openxmlformats.org/officeDocument/2006/relationships/hyperlink" Target="https://ameresco.sharepoint.com/sites/Home/SitePages/2022-Go-Green-Challenge.aspx" TargetMode="External"/><Relationship Id="rId17" Type="http://schemas.openxmlformats.org/officeDocument/2006/relationships/image" Target="../media/image126.jpeg"/><Relationship Id="rId2" Type="http://schemas.openxmlformats.org/officeDocument/2006/relationships/notesSlide" Target="../notesSlides/notesSlide3.xml"/><Relationship Id="rId16" Type="http://schemas.openxmlformats.org/officeDocument/2006/relationships/image" Target="../media/image125.jpeg"/><Relationship Id="rId1" Type="http://schemas.openxmlformats.org/officeDocument/2006/relationships/slideLayout" Target="../slideLayouts/slideLayout20.xml"/><Relationship Id="rId6" Type="http://schemas.openxmlformats.org/officeDocument/2006/relationships/image" Target="../media/image116.png"/><Relationship Id="rId11" Type="http://schemas.openxmlformats.org/officeDocument/2006/relationships/image" Target="../media/image121.jpeg"/><Relationship Id="rId5" Type="http://schemas.openxmlformats.org/officeDocument/2006/relationships/hyperlink" Target="https://www.linkedin.com/feed/update/urn:li:activity:6923297498430099456" TargetMode="External"/><Relationship Id="rId15" Type="http://schemas.openxmlformats.org/officeDocument/2006/relationships/image" Target="../media/image124.png"/><Relationship Id="rId10" Type="http://schemas.openxmlformats.org/officeDocument/2006/relationships/image" Target="../media/image120.jpeg"/><Relationship Id="rId4" Type="http://schemas.openxmlformats.org/officeDocument/2006/relationships/hyperlink" Target="https://www.ameresco.com/boston-business-journal-energy-experts-discuss-emissions-targets-tomorrows-power-sources-2/" TargetMode="External"/><Relationship Id="rId9" Type="http://schemas.openxmlformats.org/officeDocument/2006/relationships/image" Target="../media/image119.jpeg"/><Relationship Id="rId14" Type="http://schemas.openxmlformats.org/officeDocument/2006/relationships/image" Target="../media/image123.svg"/></Relationships>
</file>

<file path=ppt/slides/_rels/slide2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s://www.ameresco.com/ameresco-honored-as-silver-stevie-award-winner-in-2022-american-business-awards/" TargetMode="External"/><Relationship Id="rId7" Type="http://schemas.openxmlformats.org/officeDocument/2006/relationships/image" Target="../media/image1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jpeg"/><Relationship Id="rId4" Type="http://schemas.openxmlformats.org/officeDocument/2006/relationships/hyperlink" Target="https://www.ameresco.com/amerescos-environmental-social-governance-esg-initiatives-recognized-with-two-platinum-hermes-creative-awards/" TargetMode="External"/><Relationship Id="rId9" Type="http://schemas.openxmlformats.org/officeDocument/2006/relationships/image" Target="../media/image131.png"/></Relationships>
</file>

<file path=ppt/slides/_rels/slide2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s://www.ameresco.com/portfolio-item/town-of-ashland-massachusetts/" TargetMode="External"/><Relationship Id="rId2" Type="http://schemas.openxmlformats.org/officeDocument/2006/relationships/hyperlink" Target="https://www.ameresco.com/portfolio-item/town-of-ashland-massachusetts" TargetMode="External"/><Relationship Id="rId1"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jpeg"/></Relationships>
</file>

<file path=ppt/slides/_rels/slide3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11.xml"/><Relationship Id="rId4" Type="http://schemas.openxmlformats.org/officeDocument/2006/relationships/image" Target="../media/image1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6" Type="http://schemas.openxmlformats.org/officeDocument/2006/relationships/image" Target="../media/image67.png"/><Relationship Id="rId21" Type="http://schemas.openxmlformats.org/officeDocument/2006/relationships/image" Target="../media/image63.png"/><Relationship Id="rId34" Type="http://schemas.openxmlformats.org/officeDocument/2006/relationships/image" Target="../media/image73.png"/><Relationship Id="rId42" Type="http://schemas.openxmlformats.org/officeDocument/2006/relationships/hyperlink" Target="https://cleantechnica.com/2022/06/13/us-army-tests-floating-solar-waters-us-navy-floats-nature-based-climate-action/" TargetMode="External"/><Relationship Id="rId47" Type="http://schemas.openxmlformats.org/officeDocument/2006/relationships/image" Target="../media/image80.png"/><Relationship Id="rId50" Type="http://schemas.openxmlformats.org/officeDocument/2006/relationships/image" Target="../media/image82.png"/><Relationship Id="rId55" Type="http://schemas.openxmlformats.org/officeDocument/2006/relationships/image" Target="../media/image86.png"/><Relationship Id="rId63" Type="http://schemas.openxmlformats.org/officeDocument/2006/relationships/image" Target="../media/image91.png"/><Relationship Id="rId7"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hyperlink" Target="https://app.criticalmention.com/app/#clip/view/89cdd0e2-a9ff-4e4b-9446-0e17d70c3a7f?token=54b9c2e1-4712-4294-9523-41219b0ee108" TargetMode="External"/><Relationship Id="rId29" Type="http://schemas.openxmlformats.org/officeDocument/2006/relationships/image" Target="../media/image69.png"/><Relationship Id="rId11" Type="http://schemas.openxmlformats.org/officeDocument/2006/relationships/image" Target="../media/image56.png"/><Relationship Id="rId24" Type="http://schemas.openxmlformats.org/officeDocument/2006/relationships/image" Target="../media/image66.png"/><Relationship Id="rId32" Type="http://schemas.openxmlformats.org/officeDocument/2006/relationships/image" Target="../media/image71.png"/><Relationship Id="rId37" Type="http://schemas.openxmlformats.org/officeDocument/2006/relationships/image" Target="../media/image75.png"/><Relationship Id="rId40" Type="http://schemas.openxmlformats.org/officeDocument/2006/relationships/hyperlink" Target="https://www.reuters.com/article/usa-power-batteries-idAFL1N2XU2KR" TargetMode="External"/><Relationship Id="rId45" Type="http://schemas.openxmlformats.org/officeDocument/2006/relationships/image" Target="../media/image79.png"/><Relationship Id="rId53" Type="http://schemas.openxmlformats.org/officeDocument/2006/relationships/image" Target="../media/image85.png"/><Relationship Id="rId58" Type="http://schemas.openxmlformats.org/officeDocument/2006/relationships/hyperlink" Target="https://app.criticalmention.com/app/#clip/view/78ef6bce-0ed8-4bfc-b8de-5557d19ef312?token=fb7e6e9f-7c21-4517-af4a-b33ed7cbe9ea" TargetMode="External"/><Relationship Id="rId5" Type="http://schemas.openxmlformats.org/officeDocument/2006/relationships/image" Target="../media/image52.png"/><Relationship Id="rId61" Type="http://schemas.openxmlformats.org/officeDocument/2006/relationships/image" Target="../media/image89.png"/><Relationship Id="rId19" Type="http://schemas.openxmlformats.org/officeDocument/2006/relationships/image" Target="../media/image62.png"/><Relationship Id="rId14" Type="http://schemas.openxmlformats.org/officeDocument/2006/relationships/hyperlink" Target="https://solarbuildermag.com/news/wells-fargo-ameresco-show-off-largest-behind-the-meter-solar-pv-project-in-iowa/" TargetMode="External"/><Relationship Id="rId22" Type="http://schemas.openxmlformats.org/officeDocument/2006/relationships/image" Target="../media/image64.tmp"/><Relationship Id="rId27" Type="http://schemas.openxmlformats.org/officeDocument/2006/relationships/hyperlink" Target="https://facilityexecutive.com/2022/04/long-view-on-lighting-retrofits/" TargetMode="External"/><Relationship Id="rId30" Type="http://schemas.openxmlformats.org/officeDocument/2006/relationships/hyperlink" Target="https://microgridknowledge.com/russia-natural-gas-local-energy/" TargetMode="External"/><Relationship Id="rId35" Type="http://schemas.openxmlformats.org/officeDocument/2006/relationships/image" Target="../media/image74.png"/><Relationship Id="rId43" Type="http://schemas.openxmlformats.org/officeDocument/2006/relationships/image" Target="../media/image78.png"/><Relationship Id="rId48" Type="http://schemas.openxmlformats.org/officeDocument/2006/relationships/hyperlink" Target="https://www.business-live.co.uk/economic-development/bristols-council-appoints-firm-decarbonise-23568416" TargetMode="External"/><Relationship Id="rId56" Type="http://schemas.openxmlformats.org/officeDocument/2006/relationships/hyperlink" Target="https://www.hawaiipublicradio.org/local-news/2022-04-07/pearl-harbor-military-housing-to-undergo-energy-conservation-project" TargetMode="External"/><Relationship Id="rId64" Type="http://schemas.openxmlformats.org/officeDocument/2006/relationships/image" Target="../media/image92.tmp"/><Relationship Id="rId8" Type="http://schemas.openxmlformats.org/officeDocument/2006/relationships/image" Target="../media/image54.png"/><Relationship Id="rId51" Type="http://schemas.openxmlformats.org/officeDocument/2006/relationships/image" Target="../media/image83.png"/><Relationship Id="rId3" Type="http://schemas.openxmlformats.org/officeDocument/2006/relationships/image" Target="../media/image50.png"/><Relationship Id="rId12" Type="http://schemas.openxmlformats.org/officeDocument/2006/relationships/image" Target="../media/image57.png"/><Relationship Id="rId17" Type="http://schemas.openxmlformats.org/officeDocument/2006/relationships/image" Target="../media/image60.png"/><Relationship Id="rId25" Type="http://schemas.openxmlformats.org/officeDocument/2006/relationships/hyperlink" Target="https://pv-magazine-usa.com/2022/04/26/glaxosmithkline-will-further-reduce-its-carbon-footprint-with-6-9-mw-solar-project-in-new-york-state/" TargetMode="External"/><Relationship Id="rId33" Type="http://schemas.openxmlformats.org/officeDocument/2006/relationships/image" Target="../media/image72.png"/><Relationship Id="rId38" Type="http://schemas.openxmlformats.org/officeDocument/2006/relationships/hyperlink" Target="https://cleantechnica.com/2022/06/02/at-long-last-hawaii-embraces-rooftop-solar-power/" TargetMode="External"/><Relationship Id="rId46" Type="http://schemas.openxmlformats.org/officeDocument/2006/relationships/hyperlink" Target="https://www.bbc.co.uk/sounds/play/p0bwm6hh" TargetMode="External"/><Relationship Id="rId59" Type="http://schemas.openxmlformats.org/officeDocument/2006/relationships/image" Target="../media/image88.png"/><Relationship Id="rId20" Type="http://schemas.openxmlformats.org/officeDocument/2006/relationships/hyperlink" Target="https://www.powermag.com/press-releases/gsk-consumer-healthcare-announces-completion-of-solar-panel-project-for-oak-hill-site-in-partnership-with-ameresco/" TargetMode="External"/><Relationship Id="rId41" Type="http://schemas.openxmlformats.org/officeDocument/2006/relationships/image" Target="../media/image77.png"/><Relationship Id="rId54" Type="http://schemas.openxmlformats.org/officeDocument/2006/relationships/hyperlink" Target="https://www.energytech.com/energy-efficiency/article/21239008/ameresco-modernizing-energy-efficiency-tools-for-privatized-housing-at-joint-base-pearl-harbor" TargetMode="External"/><Relationship Id="rId62" Type="http://schemas.openxmlformats.org/officeDocument/2006/relationships/image" Target="../media/image90.png"/><Relationship Id="rId1" Type="http://schemas.openxmlformats.org/officeDocument/2006/relationships/slideLayout" Target="../slideLayouts/slideLayout16.xml"/><Relationship Id="rId6" Type="http://schemas.openxmlformats.org/officeDocument/2006/relationships/hyperlink" Target="http://energystoragereport.info/top-40-women-leaders-in-energy-storage/" TargetMode="External"/><Relationship Id="rId15" Type="http://schemas.openxmlformats.org/officeDocument/2006/relationships/image" Target="../media/image59.png"/><Relationship Id="rId23" Type="http://schemas.openxmlformats.org/officeDocument/2006/relationships/image" Target="../media/image65.png"/><Relationship Id="rId28" Type="http://schemas.openxmlformats.org/officeDocument/2006/relationships/image" Target="../media/image68.png"/><Relationship Id="rId36" Type="http://schemas.openxmlformats.org/officeDocument/2006/relationships/hyperlink" Target="https://thehill.com/changing-america/sustainability/energy/3524574-the-us-army-has-launched-its-first-floating-solar-array/" TargetMode="External"/><Relationship Id="rId49" Type="http://schemas.openxmlformats.org/officeDocument/2006/relationships/image" Target="../media/image81.png"/><Relationship Id="rId57" Type="http://schemas.openxmlformats.org/officeDocument/2006/relationships/image" Target="../media/image87.png"/><Relationship Id="rId10" Type="http://schemas.openxmlformats.org/officeDocument/2006/relationships/hyperlink" Target="https://businessrecord.com/Content/Default/All-Latest-News/Article/Wells-Fargo-celebrates-completion-of-solar-array-in-West-Des-Moines/-3/248/97368" TargetMode="External"/><Relationship Id="rId31" Type="http://schemas.openxmlformats.org/officeDocument/2006/relationships/image" Target="../media/image70.png"/><Relationship Id="rId44" Type="http://schemas.openxmlformats.org/officeDocument/2006/relationships/hyperlink" Target="https://www.smartcitiesworld.net/climate-action/bristol-takes-major-leap-in-its-plans-to-achieve-carbon-neutrality-by-2030-7557" TargetMode="External"/><Relationship Id="rId52" Type="http://schemas.openxmlformats.org/officeDocument/2006/relationships/image" Target="../media/image84.png"/><Relationship Id="rId60" Type="http://schemas.openxmlformats.org/officeDocument/2006/relationships/hyperlink" Target="https://www.renewableenergymagazine.com/energy_saving/lendlease-partners-with-ameresco-for-102-million-20220408" TargetMode="External"/><Relationship Id="rId65" Type="http://schemas.openxmlformats.org/officeDocument/2006/relationships/image" Target="../media/image93.png"/><Relationship Id="rId4" Type="http://schemas.openxmlformats.org/officeDocument/2006/relationships/image" Target="../media/image51.jpeg"/><Relationship Id="rId9" Type="http://schemas.openxmlformats.org/officeDocument/2006/relationships/image" Target="../media/image55.svg"/><Relationship Id="rId13" Type="http://schemas.openxmlformats.org/officeDocument/2006/relationships/image" Target="../media/image58.png"/><Relationship Id="rId18" Type="http://schemas.openxmlformats.org/officeDocument/2006/relationships/image" Target="../media/image61.png"/><Relationship Id="rId39"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image" Target="../media/image95.png"/><Relationship Id="rId1" Type="http://schemas.openxmlformats.org/officeDocument/2006/relationships/slideLayout" Target="../slideLayouts/slideLayout40.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68846-E457-48B6-8689-714BAE8E0BFD}"/>
              </a:ext>
            </a:extLst>
          </p:cNvPr>
          <p:cNvSpPr>
            <a:spLocks noGrp="1"/>
          </p:cNvSpPr>
          <p:nvPr>
            <p:ph type="body" sz="quarter" idx="10"/>
          </p:nvPr>
        </p:nvSpPr>
        <p:spPr>
          <a:xfrm>
            <a:off x="519725" y="1452088"/>
            <a:ext cx="7570176" cy="802101"/>
          </a:xfrm>
        </p:spPr>
        <p:txBody>
          <a:bodyPr>
            <a:normAutofit/>
          </a:bodyPr>
          <a:lstStyle/>
          <a:p>
            <a:r>
              <a:rPr lang="en-US" sz="4400" dirty="0"/>
              <a:t>Ameresco Overview</a:t>
            </a:r>
          </a:p>
        </p:txBody>
      </p:sp>
      <p:sp>
        <p:nvSpPr>
          <p:cNvPr id="4" name="Text Placeholder 3">
            <a:extLst>
              <a:ext uri="{FF2B5EF4-FFF2-40B4-BE49-F238E27FC236}">
                <a16:creationId xmlns:a16="http://schemas.microsoft.com/office/drawing/2014/main" id="{6054824E-E167-488F-8E11-796BDD840389}"/>
              </a:ext>
            </a:extLst>
          </p:cNvPr>
          <p:cNvSpPr>
            <a:spLocks noGrp="1"/>
          </p:cNvSpPr>
          <p:nvPr>
            <p:ph type="body" sz="quarter" idx="11"/>
          </p:nvPr>
        </p:nvSpPr>
        <p:spPr>
          <a:xfrm>
            <a:off x="519725" y="2254189"/>
            <a:ext cx="7570176" cy="345630"/>
          </a:xfrm>
        </p:spPr>
        <p:txBody>
          <a:bodyPr>
            <a:noAutofit/>
          </a:bodyPr>
          <a:lstStyle/>
          <a:p>
            <a:pPr marL="0" marR="0">
              <a:spcBef>
                <a:spcPts val="0"/>
              </a:spcBef>
              <a:spcAft>
                <a:spcPts val="0"/>
              </a:spcAft>
            </a:pPr>
            <a:r>
              <a:rPr lang="en-US" sz="2000" b="1" dirty="0">
                <a:effectLst/>
                <a:latin typeface="Arial" panose="020B0604020202020204" pitchFamily="34" charset="0"/>
                <a:ea typeface="Calibri" panose="020F0502020204030204" pitchFamily="34" charset="0"/>
              </a:rPr>
              <a:t>Your Trusted Sustainability Partner</a:t>
            </a:r>
            <a:endParaRPr lang="en-US" sz="2000" dirty="0">
              <a:effectLst/>
              <a:latin typeface="Times New Roman" panose="02020603050405020304" pitchFamily="18" charset="0"/>
              <a:ea typeface="Times New Roman" panose="02020603050405020304" pitchFamily="18" charset="0"/>
            </a:endParaRPr>
          </a:p>
        </p:txBody>
      </p:sp>
      <p:sp>
        <p:nvSpPr>
          <p:cNvPr id="7" name="Text Placeholder 3">
            <a:extLst>
              <a:ext uri="{FF2B5EF4-FFF2-40B4-BE49-F238E27FC236}">
                <a16:creationId xmlns:a16="http://schemas.microsoft.com/office/drawing/2014/main" id="{AE2EF69B-CBD0-4C23-96A5-15537B5C78B9}"/>
              </a:ext>
            </a:extLst>
          </p:cNvPr>
          <p:cNvSpPr txBox="1">
            <a:spLocks/>
          </p:cNvSpPr>
          <p:nvPr/>
        </p:nvSpPr>
        <p:spPr>
          <a:xfrm>
            <a:off x="672125" y="2789372"/>
            <a:ext cx="7570176" cy="345630"/>
          </a:xfrm>
          <a:prstGeom prst="rect">
            <a:avLst/>
          </a:prstGeom>
        </p:spPr>
        <p:txBody>
          <a:bodyPr vert="horz" lIns="91440" tIns="45720" rIns="91440" bIns="45720" rtlCol="0" anchor="ctr">
            <a:normAutofit fontScale="85000" lnSpcReduction="20000"/>
          </a:bodyPr>
          <a:lstStyle>
            <a:lvl1pPr marL="7937" marR="0" indent="0" algn="r" defTabSz="457200" rtl="0" eaLnBrk="1" fontAlgn="auto" latinLnBrk="0" hangingPunct="1">
              <a:lnSpc>
                <a:spcPct val="100000"/>
              </a:lnSpc>
              <a:spcBef>
                <a:spcPts val="600"/>
              </a:spcBef>
              <a:spcAft>
                <a:spcPts val="0"/>
              </a:spcAft>
              <a:buClr>
                <a:schemeClr val="tx2"/>
              </a:buClr>
              <a:buSzPct val="110000"/>
              <a:buFontTx/>
              <a:buNone/>
              <a:tabLst/>
              <a:defRPr sz="2400" b="0" i="0" kern="1200" cap="none" spc="10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D8D8D8"/>
                </a:solidFill>
              </a:rPr>
              <a:t>September 8, 2022</a:t>
            </a:r>
          </a:p>
        </p:txBody>
      </p:sp>
      <p:sp>
        <p:nvSpPr>
          <p:cNvPr id="12" name="TextBox 11">
            <a:extLst>
              <a:ext uri="{FF2B5EF4-FFF2-40B4-BE49-F238E27FC236}">
                <a16:creationId xmlns:a16="http://schemas.microsoft.com/office/drawing/2014/main" id="{B13F4609-7207-FF36-49E3-7CCF45B18D37}"/>
              </a:ext>
            </a:extLst>
          </p:cNvPr>
          <p:cNvSpPr txBox="1"/>
          <p:nvPr/>
        </p:nvSpPr>
        <p:spPr>
          <a:xfrm>
            <a:off x="9673655" y="6596390"/>
            <a:ext cx="3575417" cy="261610"/>
          </a:xfrm>
          <a:prstGeom prst="rect">
            <a:avLst/>
          </a:prstGeom>
          <a:noFill/>
        </p:spPr>
        <p:txBody>
          <a:bodyPr wrap="square" rtlCol="0">
            <a:spAutoFit/>
          </a:bodyPr>
          <a:lstStyle/>
          <a:p>
            <a:r>
              <a:rPr lang="en-US" sz="1100" dirty="0">
                <a:solidFill>
                  <a:schemeClr val="bg1"/>
                </a:solidFill>
              </a:rPr>
              <a:t>Blue Cross Blue Shield, Mendon, MA</a:t>
            </a:r>
          </a:p>
        </p:txBody>
      </p:sp>
      <p:sp>
        <p:nvSpPr>
          <p:cNvPr id="19" name="TextBox 18">
            <a:extLst>
              <a:ext uri="{FF2B5EF4-FFF2-40B4-BE49-F238E27FC236}">
                <a16:creationId xmlns:a16="http://schemas.microsoft.com/office/drawing/2014/main" id="{21390F54-64D5-55E9-5BC3-CCDE02D6ACAD}"/>
              </a:ext>
            </a:extLst>
          </p:cNvPr>
          <p:cNvSpPr txBox="1"/>
          <p:nvPr/>
        </p:nvSpPr>
        <p:spPr>
          <a:xfrm>
            <a:off x="10470763" y="6512436"/>
            <a:ext cx="2152650" cy="276999"/>
          </a:xfrm>
          <a:prstGeom prst="rect">
            <a:avLst/>
          </a:prstGeom>
          <a:noFill/>
        </p:spPr>
        <p:txBody>
          <a:bodyPr wrap="square" rtlCol="0">
            <a:spAutoFit/>
          </a:bodyPr>
          <a:lstStyle/>
          <a:p>
            <a:r>
              <a:rPr lang="en-US" sz="1200" dirty="0">
                <a:solidFill>
                  <a:schemeClr val="bg1"/>
                </a:solidFill>
              </a:rPr>
              <a:t>Plymouth High School</a:t>
            </a:r>
          </a:p>
        </p:txBody>
      </p:sp>
      <p:sp>
        <p:nvSpPr>
          <p:cNvPr id="5" name="Picture Placeholder 4">
            <a:extLst>
              <a:ext uri="{FF2B5EF4-FFF2-40B4-BE49-F238E27FC236}">
                <a16:creationId xmlns:a16="http://schemas.microsoft.com/office/drawing/2014/main" id="{4B741194-8A9E-D444-5613-FFD69C768BDE}"/>
              </a:ext>
            </a:extLst>
          </p:cNvPr>
          <p:cNvSpPr>
            <a:spLocks noGrp="1"/>
          </p:cNvSpPr>
          <p:nvPr>
            <p:ph type="pic" sz="quarter" idx="13"/>
          </p:nvPr>
        </p:nvSpPr>
        <p:spPr/>
      </p:sp>
      <p:pic>
        <p:nvPicPr>
          <p:cNvPr id="10" name="Picture Placeholder 7">
            <a:extLst>
              <a:ext uri="{FF2B5EF4-FFF2-40B4-BE49-F238E27FC236}">
                <a16:creationId xmlns:a16="http://schemas.microsoft.com/office/drawing/2014/main" id="{6974E569-D255-EB92-94CB-466D533AF2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43289" y="-14923"/>
            <a:ext cx="7158582" cy="6907795"/>
          </a:xfrm>
          <a:custGeom>
            <a:avLst/>
            <a:gdLst>
              <a:gd name="connsiteX0" fmla="*/ 0 w 5895975"/>
              <a:gd name="connsiteY0" fmla="*/ 0 h 6858000"/>
              <a:gd name="connsiteX1" fmla="*/ 5895975 w 5895975"/>
              <a:gd name="connsiteY1" fmla="*/ 0 h 6858000"/>
              <a:gd name="connsiteX2" fmla="*/ 5895975 w 5895975"/>
              <a:gd name="connsiteY2" fmla="*/ 6858000 h 6858000"/>
              <a:gd name="connsiteX3" fmla="*/ 0 w 5895975"/>
              <a:gd name="connsiteY3" fmla="*/ 6858000 h 6858000"/>
              <a:gd name="connsiteX4" fmla="*/ 0 w 5895975"/>
              <a:gd name="connsiteY4" fmla="*/ 0 h 6858000"/>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1973179 w 5895975"/>
              <a:gd name="connsiteY4"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973179 w 5895975"/>
              <a:gd name="connsiteY0" fmla="*/ 0 h 6874042"/>
              <a:gd name="connsiteX1" fmla="*/ 5895975 w 5895975"/>
              <a:gd name="connsiteY1" fmla="*/ 16042 h 6874042"/>
              <a:gd name="connsiteX2" fmla="*/ 5895975 w 5895975"/>
              <a:gd name="connsiteY2" fmla="*/ 6874042 h 6874042"/>
              <a:gd name="connsiteX3" fmla="*/ 0 w 5895975"/>
              <a:gd name="connsiteY3" fmla="*/ 6874042 h 6874042"/>
              <a:gd name="connsiteX4" fmla="*/ 730417 w 5895975"/>
              <a:gd name="connsiteY4" fmla="*/ 2438400 h 6874042"/>
              <a:gd name="connsiteX5" fmla="*/ 1973179 w 5895975"/>
              <a:gd name="connsiteY5" fmla="*/ 0 h 6874042"/>
              <a:gd name="connsiteX0" fmla="*/ 1242762 w 5165558"/>
              <a:gd name="connsiteY0" fmla="*/ 0 h 6874042"/>
              <a:gd name="connsiteX1" fmla="*/ 5165558 w 5165558"/>
              <a:gd name="connsiteY1" fmla="*/ 16042 h 6874042"/>
              <a:gd name="connsiteX2" fmla="*/ 5165558 w 5165558"/>
              <a:gd name="connsiteY2" fmla="*/ 6874042 h 6874042"/>
              <a:gd name="connsiteX3" fmla="*/ 1242762 w 5165558"/>
              <a:gd name="connsiteY3" fmla="*/ 6874042 h 6874042"/>
              <a:gd name="connsiteX4" fmla="*/ 0 w 5165558"/>
              <a:gd name="connsiteY4" fmla="*/ 2438400 h 6874042"/>
              <a:gd name="connsiteX5" fmla="*/ 1242762 w 5165558"/>
              <a:gd name="connsiteY5" fmla="*/ 0 h 6874042"/>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42762 w 5165558"/>
              <a:gd name="connsiteY0" fmla="*/ 0 h 6874051"/>
              <a:gd name="connsiteX1" fmla="*/ 5165558 w 5165558"/>
              <a:gd name="connsiteY1" fmla="*/ 16042 h 6874051"/>
              <a:gd name="connsiteX2" fmla="*/ 5165558 w 5165558"/>
              <a:gd name="connsiteY2" fmla="*/ 6874042 h 6874051"/>
              <a:gd name="connsiteX3" fmla="*/ 1242762 w 5165558"/>
              <a:gd name="connsiteY3" fmla="*/ 6874042 h 6874051"/>
              <a:gd name="connsiteX4" fmla="*/ 0 w 5165558"/>
              <a:gd name="connsiteY4" fmla="*/ 2438400 h 6874051"/>
              <a:gd name="connsiteX5" fmla="*/ 1242762 w 5165558"/>
              <a:gd name="connsiteY5" fmla="*/ 0 h 6874051"/>
              <a:gd name="connsiteX0" fmla="*/ 1283103 w 5205899"/>
              <a:gd name="connsiteY0" fmla="*/ 0 h 6874051"/>
              <a:gd name="connsiteX1" fmla="*/ 5205899 w 5205899"/>
              <a:gd name="connsiteY1" fmla="*/ 16042 h 6874051"/>
              <a:gd name="connsiteX2" fmla="*/ 5205899 w 5205899"/>
              <a:gd name="connsiteY2" fmla="*/ 6874042 h 6874051"/>
              <a:gd name="connsiteX3" fmla="*/ 1283103 w 5205899"/>
              <a:gd name="connsiteY3" fmla="*/ 6874042 h 6874051"/>
              <a:gd name="connsiteX4" fmla="*/ 0 w 5205899"/>
              <a:gd name="connsiteY4" fmla="*/ 2485465 h 6874051"/>
              <a:gd name="connsiteX5" fmla="*/ 1283103 w 5205899"/>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283660 w 5206456"/>
              <a:gd name="connsiteY0" fmla="*/ 0 h 6874051"/>
              <a:gd name="connsiteX1" fmla="*/ 5206456 w 5206456"/>
              <a:gd name="connsiteY1" fmla="*/ 16042 h 6874051"/>
              <a:gd name="connsiteX2" fmla="*/ 5206456 w 5206456"/>
              <a:gd name="connsiteY2" fmla="*/ 6874042 h 6874051"/>
              <a:gd name="connsiteX3" fmla="*/ 1283660 w 5206456"/>
              <a:gd name="connsiteY3" fmla="*/ 6874042 h 6874051"/>
              <a:gd name="connsiteX4" fmla="*/ 557 w 5206456"/>
              <a:gd name="connsiteY4" fmla="*/ 2485465 h 6874051"/>
              <a:gd name="connsiteX5" fmla="*/ 1283660 w 5206456"/>
              <a:gd name="connsiteY5" fmla="*/ 0 h 6874051"/>
              <a:gd name="connsiteX0" fmla="*/ 1310538 w 5233334"/>
              <a:gd name="connsiteY0" fmla="*/ 0 h 6874051"/>
              <a:gd name="connsiteX1" fmla="*/ 5233334 w 5233334"/>
              <a:gd name="connsiteY1" fmla="*/ 16042 h 6874051"/>
              <a:gd name="connsiteX2" fmla="*/ 5233334 w 5233334"/>
              <a:gd name="connsiteY2" fmla="*/ 6874042 h 6874051"/>
              <a:gd name="connsiteX3" fmla="*/ 1310538 w 5233334"/>
              <a:gd name="connsiteY3" fmla="*/ 6874042 h 6874051"/>
              <a:gd name="connsiteX4" fmla="*/ 541 w 5233334"/>
              <a:gd name="connsiteY4" fmla="*/ 2519083 h 6874051"/>
              <a:gd name="connsiteX5" fmla="*/ 1310538 w 5233334"/>
              <a:gd name="connsiteY5" fmla="*/ 0 h 6874051"/>
              <a:gd name="connsiteX0" fmla="*/ 1290380 w 5213176"/>
              <a:gd name="connsiteY0" fmla="*/ 0 h 6874051"/>
              <a:gd name="connsiteX1" fmla="*/ 5213176 w 5213176"/>
              <a:gd name="connsiteY1" fmla="*/ 16042 h 6874051"/>
              <a:gd name="connsiteX2" fmla="*/ 5213176 w 5213176"/>
              <a:gd name="connsiteY2" fmla="*/ 6874042 h 6874051"/>
              <a:gd name="connsiteX3" fmla="*/ 1290380 w 5213176"/>
              <a:gd name="connsiteY3" fmla="*/ 6874042 h 6874051"/>
              <a:gd name="connsiteX4" fmla="*/ 554 w 5213176"/>
              <a:gd name="connsiteY4" fmla="*/ 2545978 h 6874051"/>
              <a:gd name="connsiteX5" fmla="*/ 1290380 w 5213176"/>
              <a:gd name="connsiteY5" fmla="*/ 0 h 6874051"/>
              <a:gd name="connsiteX0" fmla="*/ 1256783 w 5179579"/>
              <a:gd name="connsiteY0" fmla="*/ 0 h 6874051"/>
              <a:gd name="connsiteX1" fmla="*/ 5179579 w 5179579"/>
              <a:gd name="connsiteY1" fmla="*/ 16042 h 6874051"/>
              <a:gd name="connsiteX2" fmla="*/ 5179579 w 5179579"/>
              <a:gd name="connsiteY2" fmla="*/ 6874042 h 6874051"/>
              <a:gd name="connsiteX3" fmla="*/ 1256783 w 5179579"/>
              <a:gd name="connsiteY3" fmla="*/ 6874042 h 6874051"/>
              <a:gd name="connsiteX4" fmla="*/ 575 w 5179579"/>
              <a:gd name="connsiteY4" fmla="*/ 2559425 h 6874051"/>
              <a:gd name="connsiteX5" fmla="*/ 1256783 w 5179579"/>
              <a:gd name="connsiteY5" fmla="*/ 0 h 6874051"/>
              <a:gd name="connsiteX0" fmla="*/ 1270221 w 5193017"/>
              <a:gd name="connsiteY0" fmla="*/ 0 h 6874051"/>
              <a:gd name="connsiteX1" fmla="*/ 5193017 w 5193017"/>
              <a:gd name="connsiteY1" fmla="*/ 16042 h 6874051"/>
              <a:gd name="connsiteX2" fmla="*/ 5193017 w 5193017"/>
              <a:gd name="connsiteY2" fmla="*/ 6874042 h 6874051"/>
              <a:gd name="connsiteX3" fmla="*/ 1270221 w 5193017"/>
              <a:gd name="connsiteY3" fmla="*/ 6874042 h 6874051"/>
              <a:gd name="connsiteX4" fmla="*/ 566 w 5193017"/>
              <a:gd name="connsiteY4" fmla="*/ 2525808 h 6874051"/>
              <a:gd name="connsiteX5" fmla="*/ 1270221 w 5193017"/>
              <a:gd name="connsiteY5" fmla="*/ 0 h 6874051"/>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988 w 5193022"/>
              <a:gd name="connsiteY0" fmla="*/ 434 h 6858009"/>
              <a:gd name="connsiteX1" fmla="*/ 5193022 w 5193022"/>
              <a:gd name="connsiteY1" fmla="*/ 0 h 6858009"/>
              <a:gd name="connsiteX2" fmla="*/ 5193022 w 5193022"/>
              <a:gd name="connsiteY2" fmla="*/ 6858000 h 6858009"/>
              <a:gd name="connsiteX3" fmla="*/ 1270226 w 5193022"/>
              <a:gd name="connsiteY3" fmla="*/ 6858000 h 6858009"/>
              <a:gd name="connsiteX4" fmla="*/ 571 w 5193022"/>
              <a:gd name="connsiteY4" fmla="*/ 2509766 h 6858009"/>
              <a:gd name="connsiteX5" fmla="*/ 1261988 w 5193022"/>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70040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61802 w 5192836"/>
              <a:gd name="connsiteY0" fmla="*/ 434 h 6858009"/>
              <a:gd name="connsiteX1" fmla="*/ 5192836 w 5192836"/>
              <a:gd name="connsiteY1" fmla="*/ 0 h 6858009"/>
              <a:gd name="connsiteX2" fmla="*/ 5192836 w 5192836"/>
              <a:gd name="connsiteY2" fmla="*/ 6858000 h 6858009"/>
              <a:gd name="connsiteX3" fmla="*/ 1223148 w 5192836"/>
              <a:gd name="connsiteY3" fmla="*/ 6858000 h 6858009"/>
              <a:gd name="connsiteX4" fmla="*/ 385 w 5192836"/>
              <a:gd name="connsiteY4" fmla="*/ 2509766 h 6858009"/>
              <a:gd name="connsiteX5" fmla="*/ 1261802 w 5192836"/>
              <a:gd name="connsiteY5" fmla="*/ 434 h 6858009"/>
              <a:gd name="connsiteX0" fmla="*/ 1244222 w 5175256"/>
              <a:gd name="connsiteY0" fmla="*/ 434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434 h 6858009"/>
              <a:gd name="connsiteX0" fmla="*/ 1244222 w 5175256"/>
              <a:gd name="connsiteY0" fmla="*/ 6295 h 6858009"/>
              <a:gd name="connsiteX1" fmla="*/ 5175256 w 5175256"/>
              <a:gd name="connsiteY1" fmla="*/ 0 h 6858009"/>
              <a:gd name="connsiteX2" fmla="*/ 5175256 w 5175256"/>
              <a:gd name="connsiteY2" fmla="*/ 6858000 h 6858009"/>
              <a:gd name="connsiteX3" fmla="*/ 1205568 w 5175256"/>
              <a:gd name="connsiteY3" fmla="*/ 6858000 h 6858009"/>
              <a:gd name="connsiteX4" fmla="*/ 390 w 5175256"/>
              <a:gd name="connsiteY4" fmla="*/ 2457012 h 6858009"/>
              <a:gd name="connsiteX5" fmla="*/ 1244222 w 5175256"/>
              <a:gd name="connsiteY5" fmla="*/ 6295 h 6858009"/>
              <a:gd name="connsiteX0" fmla="*/ 1232501 w 5175258"/>
              <a:gd name="connsiteY0" fmla="*/ 12157 h 6858009"/>
              <a:gd name="connsiteX1" fmla="*/ 5175258 w 5175258"/>
              <a:gd name="connsiteY1" fmla="*/ 0 h 6858009"/>
              <a:gd name="connsiteX2" fmla="*/ 5175258 w 5175258"/>
              <a:gd name="connsiteY2" fmla="*/ 6858000 h 6858009"/>
              <a:gd name="connsiteX3" fmla="*/ 1205570 w 5175258"/>
              <a:gd name="connsiteY3" fmla="*/ 6858000 h 6858009"/>
              <a:gd name="connsiteX4" fmla="*/ 392 w 5175258"/>
              <a:gd name="connsiteY4" fmla="*/ 2457012 h 6858009"/>
              <a:gd name="connsiteX5" fmla="*/ 1232501 w 5175258"/>
              <a:gd name="connsiteY5" fmla="*/ 12157 h 6858009"/>
              <a:gd name="connsiteX0" fmla="*/ 1232511 w 5175268"/>
              <a:gd name="connsiteY0" fmla="*/ 12157 h 6858009"/>
              <a:gd name="connsiteX1" fmla="*/ 5175268 w 5175268"/>
              <a:gd name="connsiteY1" fmla="*/ 0 h 6858009"/>
              <a:gd name="connsiteX2" fmla="*/ 5175268 w 5175268"/>
              <a:gd name="connsiteY2" fmla="*/ 6858000 h 6858009"/>
              <a:gd name="connsiteX3" fmla="*/ 1205580 w 5175268"/>
              <a:gd name="connsiteY3" fmla="*/ 6858000 h 6858009"/>
              <a:gd name="connsiteX4" fmla="*/ 402 w 5175268"/>
              <a:gd name="connsiteY4" fmla="*/ 2457012 h 6858009"/>
              <a:gd name="connsiteX5" fmla="*/ 1232511 w 5175268"/>
              <a:gd name="connsiteY5" fmla="*/ 12157 h 6858009"/>
              <a:gd name="connsiteX0" fmla="*/ 1245570 w 5175264"/>
              <a:gd name="connsiteY0" fmla="*/ 0 h 6858915"/>
              <a:gd name="connsiteX1" fmla="*/ 5175264 w 5175264"/>
              <a:gd name="connsiteY1" fmla="*/ 906 h 6858915"/>
              <a:gd name="connsiteX2" fmla="*/ 5175264 w 5175264"/>
              <a:gd name="connsiteY2" fmla="*/ 6858906 h 6858915"/>
              <a:gd name="connsiteX3" fmla="*/ 1205576 w 5175264"/>
              <a:gd name="connsiteY3" fmla="*/ 6858906 h 6858915"/>
              <a:gd name="connsiteX4" fmla="*/ 398 w 5175264"/>
              <a:gd name="connsiteY4" fmla="*/ 2457918 h 6858915"/>
              <a:gd name="connsiteX5" fmla="*/ 1245570 w 5175264"/>
              <a:gd name="connsiteY5" fmla="*/ 0 h 6858915"/>
              <a:gd name="connsiteX0" fmla="*/ 1249924 w 5175263"/>
              <a:gd name="connsiteY0" fmla="*/ 0 h 6871978"/>
              <a:gd name="connsiteX1" fmla="*/ 5175263 w 5175263"/>
              <a:gd name="connsiteY1" fmla="*/ 13969 h 6871978"/>
              <a:gd name="connsiteX2" fmla="*/ 5175263 w 5175263"/>
              <a:gd name="connsiteY2" fmla="*/ 6871969 h 6871978"/>
              <a:gd name="connsiteX3" fmla="*/ 1205575 w 5175263"/>
              <a:gd name="connsiteY3" fmla="*/ 6871969 h 6871978"/>
              <a:gd name="connsiteX4" fmla="*/ 397 w 5175263"/>
              <a:gd name="connsiteY4" fmla="*/ 2470981 h 6871978"/>
              <a:gd name="connsiteX5" fmla="*/ 1249924 w 5175263"/>
              <a:gd name="connsiteY5" fmla="*/ 0 h 6871978"/>
              <a:gd name="connsiteX0" fmla="*/ 1236864 w 5175266"/>
              <a:gd name="connsiteY0" fmla="*/ 0 h 6858915"/>
              <a:gd name="connsiteX1" fmla="*/ 5175266 w 5175266"/>
              <a:gd name="connsiteY1" fmla="*/ 906 h 6858915"/>
              <a:gd name="connsiteX2" fmla="*/ 5175266 w 5175266"/>
              <a:gd name="connsiteY2" fmla="*/ 6858906 h 6858915"/>
              <a:gd name="connsiteX3" fmla="*/ 1205578 w 5175266"/>
              <a:gd name="connsiteY3" fmla="*/ 6858906 h 6858915"/>
              <a:gd name="connsiteX4" fmla="*/ 400 w 5175266"/>
              <a:gd name="connsiteY4" fmla="*/ 2457918 h 6858915"/>
              <a:gd name="connsiteX5" fmla="*/ 1236864 w 5175266"/>
              <a:gd name="connsiteY5" fmla="*/ 0 h 6858915"/>
              <a:gd name="connsiteX0" fmla="*/ 1895634 w 5834036"/>
              <a:gd name="connsiteY0" fmla="*/ 2896 h 6861807"/>
              <a:gd name="connsiteX1" fmla="*/ 5834036 w 5834036"/>
              <a:gd name="connsiteY1" fmla="*/ 3802 h 6861807"/>
              <a:gd name="connsiteX2" fmla="*/ 5834036 w 5834036"/>
              <a:gd name="connsiteY2" fmla="*/ 6861802 h 6861807"/>
              <a:gd name="connsiteX3" fmla="*/ 1864348 w 5834036"/>
              <a:gd name="connsiteY3" fmla="*/ 6861802 h 6861807"/>
              <a:gd name="connsiteX4" fmla="*/ 264 w 5834036"/>
              <a:gd name="connsiteY4" fmla="*/ 2 h 6861807"/>
              <a:gd name="connsiteX5" fmla="*/ 1895634 w 5834036"/>
              <a:gd name="connsiteY5" fmla="*/ 2896 h 6861807"/>
              <a:gd name="connsiteX0" fmla="*/ 9 w 5833781"/>
              <a:gd name="connsiteY0" fmla="*/ 855589 h 7717394"/>
              <a:gd name="connsiteX1" fmla="*/ 5833781 w 5833781"/>
              <a:gd name="connsiteY1" fmla="*/ 859389 h 7717394"/>
              <a:gd name="connsiteX2" fmla="*/ 5833781 w 5833781"/>
              <a:gd name="connsiteY2" fmla="*/ 7717389 h 7717394"/>
              <a:gd name="connsiteX3" fmla="*/ 1864093 w 5833781"/>
              <a:gd name="connsiteY3" fmla="*/ 7717389 h 7717394"/>
              <a:gd name="connsiteX4" fmla="*/ 9 w 5833781"/>
              <a:gd name="connsiteY4" fmla="*/ 855589 h 7717394"/>
              <a:gd name="connsiteX0" fmla="*/ 9 w 5833781"/>
              <a:gd name="connsiteY0" fmla="*/ 3 h 6861808"/>
              <a:gd name="connsiteX1" fmla="*/ 5833781 w 5833781"/>
              <a:gd name="connsiteY1" fmla="*/ 3803 h 6861808"/>
              <a:gd name="connsiteX2" fmla="*/ 5833781 w 5833781"/>
              <a:gd name="connsiteY2" fmla="*/ 6861803 h 6861808"/>
              <a:gd name="connsiteX3" fmla="*/ 1864093 w 5833781"/>
              <a:gd name="connsiteY3" fmla="*/ 6861803 h 6861808"/>
              <a:gd name="connsiteX4" fmla="*/ 9 w 5833781"/>
              <a:gd name="connsiteY4" fmla="*/ 3 h 6861808"/>
              <a:gd name="connsiteX0" fmla="*/ 11 w 5443818"/>
              <a:gd name="connsiteY0" fmla="*/ 36541 h 6858005"/>
              <a:gd name="connsiteX1" fmla="*/ 5443818 w 5443818"/>
              <a:gd name="connsiteY1" fmla="*/ 0 h 6858005"/>
              <a:gd name="connsiteX2" fmla="*/ 5443818 w 5443818"/>
              <a:gd name="connsiteY2" fmla="*/ 6858000 h 6858005"/>
              <a:gd name="connsiteX3" fmla="*/ 1474130 w 5443818"/>
              <a:gd name="connsiteY3" fmla="*/ 6858000 h 6858005"/>
              <a:gd name="connsiteX4" fmla="*/ 11 w 5443818"/>
              <a:gd name="connsiteY4" fmla="*/ 36541 h 6858005"/>
              <a:gd name="connsiteX0" fmla="*/ 12 w 5336243"/>
              <a:gd name="connsiteY0" fmla="*/ 63435 h 6858005"/>
              <a:gd name="connsiteX1" fmla="*/ 5336243 w 5336243"/>
              <a:gd name="connsiteY1" fmla="*/ 0 h 6858005"/>
              <a:gd name="connsiteX2" fmla="*/ 5336243 w 5336243"/>
              <a:gd name="connsiteY2" fmla="*/ 6858000 h 6858005"/>
              <a:gd name="connsiteX3" fmla="*/ 1366555 w 5336243"/>
              <a:gd name="connsiteY3" fmla="*/ 6858000 h 6858005"/>
              <a:gd name="connsiteX4" fmla="*/ 12 w 5336243"/>
              <a:gd name="connsiteY4" fmla="*/ 63435 h 6858005"/>
              <a:gd name="connsiteX0" fmla="*/ 12 w 5336243"/>
              <a:gd name="connsiteY0" fmla="*/ 63435 h 6871452"/>
              <a:gd name="connsiteX1" fmla="*/ 5336243 w 5336243"/>
              <a:gd name="connsiteY1" fmla="*/ 0 h 6871452"/>
              <a:gd name="connsiteX2" fmla="*/ 5336243 w 5336243"/>
              <a:gd name="connsiteY2" fmla="*/ 6858000 h 6871452"/>
              <a:gd name="connsiteX3" fmla="*/ 1258978 w 5336243"/>
              <a:gd name="connsiteY3" fmla="*/ 6871447 h 6871452"/>
              <a:gd name="connsiteX4" fmla="*/ 12 w 5336243"/>
              <a:gd name="connsiteY4" fmla="*/ 63435 h 6871452"/>
              <a:gd name="connsiteX0" fmla="*/ 11 w 5430371"/>
              <a:gd name="connsiteY0" fmla="*/ 2 h 6875254"/>
              <a:gd name="connsiteX1" fmla="*/ 5430371 w 5430371"/>
              <a:gd name="connsiteY1" fmla="*/ 3802 h 6875254"/>
              <a:gd name="connsiteX2" fmla="*/ 5430371 w 5430371"/>
              <a:gd name="connsiteY2" fmla="*/ 6861802 h 6875254"/>
              <a:gd name="connsiteX3" fmla="*/ 1353106 w 5430371"/>
              <a:gd name="connsiteY3" fmla="*/ 6875249 h 6875254"/>
              <a:gd name="connsiteX4" fmla="*/ 11 w 5430371"/>
              <a:gd name="connsiteY4" fmla="*/ 2 h 6875254"/>
              <a:gd name="connsiteX0" fmla="*/ 11 w 6721288"/>
              <a:gd name="connsiteY0" fmla="*/ 2 h 6888696"/>
              <a:gd name="connsiteX1" fmla="*/ 5430371 w 6721288"/>
              <a:gd name="connsiteY1" fmla="*/ 3802 h 6888696"/>
              <a:gd name="connsiteX2" fmla="*/ 6721288 w 6721288"/>
              <a:gd name="connsiteY2" fmla="*/ 6888696 h 6888696"/>
              <a:gd name="connsiteX3" fmla="*/ 1353106 w 6721288"/>
              <a:gd name="connsiteY3" fmla="*/ 6875249 h 6888696"/>
              <a:gd name="connsiteX4" fmla="*/ 11 w 6721288"/>
              <a:gd name="connsiteY4" fmla="*/ 2 h 6888696"/>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1 w 7479230"/>
              <a:gd name="connsiteY0" fmla="*/ 873318 h 7762012"/>
              <a:gd name="connsiteX1" fmla="*/ 6721288 w 7479230"/>
              <a:gd name="connsiteY1" fmla="*/ 850224 h 7762012"/>
              <a:gd name="connsiteX2" fmla="*/ 6721288 w 7479230"/>
              <a:gd name="connsiteY2" fmla="*/ 7762012 h 7762012"/>
              <a:gd name="connsiteX3" fmla="*/ 1353106 w 7479230"/>
              <a:gd name="connsiteY3" fmla="*/ 7748565 h 7762012"/>
              <a:gd name="connsiteX4" fmla="*/ 11 w 7479230"/>
              <a:gd name="connsiteY4" fmla="*/ 873318 h 7762012"/>
              <a:gd name="connsiteX0" fmla="*/ 11 w 6721288"/>
              <a:gd name="connsiteY0" fmla="*/ 873318 h 7762012"/>
              <a:gd name="connsiteX1" fmla="*/ 6721288 w 6721288"/>
              <a:gd name="connsiteY1" fmla="*/ 850224 h 7762012"/>
              <a:gd name="connsiteX2" fmla="*/ 6721288 w 6721288"/>
              <a:gd name="connsiteY2" fmla="*/ 7762012 h 7762012"/>
              <a:gd name="connsiteX3" fmla="*/ 1353106 w 6721288"/>
              <a:gd name="connsiteY3" fmla="*/ 7748565 h 7762012"/>
              <a:gd name="connsiteX4" fmla="*/ 11 w 6721288"/>
              <a:gd name="connsiteY4" fmla="*/ 873318 h 7762012"/>
              <a:gd name="connsiteX0" fmla="*/ 11 w 6721288"/>
              <a:gd name="connsiteY0" fmla="*/ 23094 h 6911788"/>
              <a:gd name="connsiteX1" fmla="*/ 6721288 w 6721288"/>
              <a:gd name="connsiteY1" fmla="*/ 0 h 6911788"/>
              <a:gd name="connsiteX2" fmla="*/ 6721288 w 6721288"/>
              <a:gd name="connsiteY2" fmla="*/ 6911788 h 6911788"/>
              <a:gd name="connsiteX3" fmla="*/ 1353106 w 6721288"/>
              <a:gd name="connsiteY3" fmla="*/ 6898341 h 6911788"/>
              <a:gd name="connsiteX4" fmla="*/ 11 w 6721288"/>
              <a:gd name="connsiteY4" fmla="*/ 23094 h 6911788"/>
              <a:gd name="connsiteX0" fmla="*/ 12 w 7204718"/>
              <a:gd name="connsiteY0" fmla="*/ 519137 h 7421278"/>
              <a:gd name="connsiteX1" fmla="*/ 6707842 w 7204718"/>
              <a:gd name="connsiteY1" fmla="*/ 509490 h 7421278"/>
              <a:gd name="connsiteX2" fmla="*/ 6707842 w 7204718"/>
              <a:gd name="connsiteY2" fmla="*/ 7421278 h 7421278"/>
              <a:gd name="connsiteX3" fmla="*/ 1339660 w 7204718"/>
              <a:gd name="connsiteY3" fmla="*/ 7407831 h 7421278"/>
              <a:gd name="connsiteX4" fmla="*/ 12 w 7204718"/>
              <a:gd name="connsiteY4" fmla="*/ 519137 h 7421278"/>
              <a:gd name="connsiteX0" fmla="*/ 12 w 7204718"/>
              <a:gd name="connsiteY0" fmla="*/ 9647 h 6911788"/>
              <a:gd name="connsiteX1" fmla="*/ 6707842 w 7204718"/>
              <a:gd name="connsiteY1" fmla="*/ 0 h 6911788"/>
              <a:gd name="connsiteX2" fmla="*/ 6707842 w 7204718"/>
              <a:gd name="connsiteY2" fmla="*/ 6911788 h 6911788"/>
              <a:gd name="connsiteX3" fmla="*/ 1339660 w 7204718"/>
              <a:gd name="connsiteY3" fmla="*/ 6898341 h 6911788"/>
              <a:gd name="connsiteX4" fmla="*/ 12 w 7204718"/>
              <a:gd name="connsiteY4" fmla="*/ 9647 h 6911788"/>
              <a:gd name="connsiteX0" fmla="*/ 12 w 6707842"/>
              <a:gd name="connsiteY0" fmla="*/ 9647 h 6911788"/>
              <a:gd name="connsiteX1" fmla="*/ 6707842 w 6707842"/>
              <a:gd name="connsiteY1" fmla="*/ 0 h 6911788"/>
              <a:gd name="connsiteX2" fmla="*/ 6707842 w 6707842"/>
              <a:gd name="connsiteY2" fmla="*/ 6911788 h 6911788"/>
              <a:gd name="connsiteX3" fmla="*/ 1339660 w 6707842"/>
              <a:gd name="connsiteY3" fmla="*/ 6898341 h 6911788"/>
              <a:gd name="connsiteX4" fmla="*/ 12 w 6707842"/>
              <a:gd name="connsiteY4" fmla="*/ 9647 h 6911788"/>
              <a:gd name="connsiteX0" fmla="*/ 471233 w 7179063"/>
              <a:gd name="connsiteY0" fmla="*/ 9647 h 6911788"/>
              <a:gd name="connsiteX1" fmla="*/ 7179063 w 7179063"/>
              <a:gd name="connsiteY1" fmla="*/ 0 h 6911788"/>
              <a:gd name="connsiteX2" fmla="*/ 7179063 w 7179063"/>
              <a:gd name="connsiteY2" fmla="*/ 6911788 h 6911788"/>
              <a:gd name="connsiteX3" fmla="*/ 1810881 w 7179063"/>
              <a:gd name="connsiteY3" fmla="*/ 6898341 h 6911788"/>
              <a:gd name="connsiteX4" fmla="*/ 698369 w 7179063"/>
              <a:gd name="connsiteY4" fmla="*/ 1262578 h 6911788"/>
              <a:gd name="connsiteX5" fmla="*/ 471233 w 7179063"/>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227136 w 6707830"/>
              <a:gd name="connsiteY4" fmla="*/ 1262578 h 6911788"/>
              <a:gd name="connsiteX5" fmla="*/ 0 w 6707830"/>
              <a:gd name="connsiteY5"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27136 w 6707830"/>
              <a:gd name="connsiteY5" fmla="*/ 1262578 h 6911788"/>
              <a:gd name="connsiteX6" fmla="*/ 0 w 6707830"/>
              <a:gd name="connsiteY6"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64207 w 6707830"/>
              <a:gd name="connsiteY5" fmla="*/ 243647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2957980 w 6707830"/>
              <a:gd name="connsiteY5" fmla="*/ 1330540 h 6911788"/>
              <a:gd name="connsiteX6" fmla="*/ 227136 w 6707830"/>
              <a:gd name="connsiteY6" fmla="*/ 1262578 h 6911788"/>
              <a:gd name="connsiteX7" fmla="*/ 0 w 6707830"/>
              <a:gd name="connsiteY7"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1814980 w 6707830"/>
              <a:gd name="connsiteY5" fmla="*/ 2195513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7980 w 6707830"/>
              <a:gd name="connsiteY6" fmla="*/ 1330540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27136 w 6707830"/>
              <a:gd name="connsiteY7" fmla="*/ 126257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235122 w 6707830"/>
              <a:gd name="connsiteY7" fmla="*/ 1282543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707830"/>
              <a:gd name="connsiteY0" fmla="*/ 9647 h 6911788"/>
              <a:gd name="connsiteX1" fmla="*/ 6707830 w 6707830"/>
              <a:gd name="connsiteY1" fmla="*/ 0 h 6911788"/>
              <a:gd name="connsiteX2" fmla="*/ 6707830 w 6707830"/>
              <a:gd name="connsiteY2" fmla="*/ 6911788 h 6911788"/>
              <a:gd name="connsiteX3" fmla="*/ 1339648 w 6707830"/>
              <a:gd name="connsiteY3" fmla="*/ 6898341 h 6911788"/>
              <a:gd name="connsiteX4" fmla="*/ 387774 w 6707830"/>
              <a:gd name="connsiteY4" fmla="*/ 3313799 h 6911788"/>
              <a:gd name="connsiteX5" fmla="*/ 3316326 w 6707830"/>
              <a:gd name="connsiteY5" fmla="*/ 3313800 h 6911788"/>
              <a:gd name="connsiteX6" fmla="*/ 2951802 w 6707830"/>
              <a:gd name="connsiteY6" fmla="*/ 1299648 h 6911788"/>
              <a:gd name="connsiteX7" fmla="*/ 109518 w 6707830"/>
              <a:gd name="connsiteY7" fmla="*/ 1287568 h 6911788"/>
              <a:gd name="connsiteX8" fmla="*/ 0 w 67078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338118 w 6936430"/>
              <a:gd name="connsiteY7" fmla="*/ 1287568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6936430"/>
              <a:gd name="connsiteY0" fmla="*/ 9647 h 6911788"/>
              <a:gd name="connsiteX1" fmla="*/ 6936430 w 6936430"/>
              <a:gd name="connsiteY1" fmla="*/ 0 h 6911788"/>
              <a:gd name="connsiteX2" fmla="*/ 6936430 w 6936430"/>
              <a:gd name="connsiteY2" fmla="*/ 6911788 h 6911788"/>
              <a:gd name="connsiteX3" fmla="*/ 1568248 w 6936430"/>
              <a:gd name="connsiteY3" fmla="*/ 6898341 h 6911788"/>
              <a:gd name="connsiteX4" fmla="*/ 616374 w 6936430"/>
              <a:gd name="connsiteY4" fmla="*/ 3313799 h 6911788"/>
              <a:gd name="connsiteX5" fmla="*/ 3544926 w 6936430"/>
              <a:gd name="connsiteY5" fmla="*/ 3313800 h 6911788"/>
              <a:gd name="connsiteX6" fmla="*/ 3180402 w 6936430"/>
              <a:gd name="connsiteY6" fmla="*/ 1299648 h 6911788"/>
              <a:gd name="connsiteX7" fmla="*/ 296554 w 6936430"/>
              <a:gd name="connsiteY7" fmla="*/ 1277177 h 6911788"/>
              <a:gd name="connsiteX8" fmla="*/ 0 w 6936430"/>
              <a:gd name="connsiteY8" fmla="*/ 9647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534679 w 7174555"/>
              <a:gd name="connsiteY7" fmla="*/ 1277177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8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5526 w 7174555"/>
              <a:gd name="connsiteY6" fmla="*/ 1286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35861 w 7174555"/>
              <a:gd name="connsiteY6" fmla="*/ 1295314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8527 w 7174555"/>
              <a:gd name="connsiteY6" fmla="*/ 1299647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09860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2573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4654 w 7174555"/>
              <a:gd name="connsiteY7" fmla="*/ 1293052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0979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8595 w 7174555"/>
              <a:gd name="connsiteY7" fmla="*/ 1300935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4555"/>
              <a:gd name="connsiteY0" fmla="*/ 25522 h 6911788"/>
              <a:gd name="connsiteX1" fmla="*/ 7174555 w 7174555"/>
              <a:gd name="connsiteY1" fmla="*/ 0 h 6911788"/>
              <a:gd name="connsiteX2" fmla="*/ 7174555 w 7174555"/>
              <a:gd name="connsiteY2" fmla="*/ 6911788 h 6911788"/>
              <a:gd name="connsiteX3" fmla="*/ 1806373 w 7174555"/>
              <a:gd name="connsiteY3" fmla="*/ 6898341 h 6911788"/>
              <a:gd name="connsiteX4" fmla="*/ 854499 w 7174555"/>
              <a:gd name="connsiteY4" fmla="*/ 3313799 h 6911788"/>
              <a:gd name="connsiteX5" fmla="*/ 3783051 w 7174555"/>
              <a:gd name="connsiteY5" fmla="*/ 3313800 h 6911788"/>
              <a:gd name="connsiteX6" fmla="*/ 3419385 w 7174555"/>
              <a:gd name="connsiteY6" fmla="*/ 1298862 h 6911788"/>
              <a:gd name="connsiteX7" fmla="*/ 334653 w 7174555"/>
              <a:gd name="connsiteY7" fmla="*/ 1296993 h 6911788"/>
              <a:gd name="connsiteX8" fmla="*/ 0 w 7174555"/>
              <a:gd name="connsiteY8" fmla="*/ 25522 h 6911788"/>
              <a:gd name="connsiteX0" fmla="*/ 0 w 7178548"/>
              <a:gd name="connsiteY0" fmla="*/ 17536 h 6911788"/>
              <a:gd name="connsiteX1" fmla="*/ 7178548 w 7178548"/>
              <a:gd name="connsiteY1" fmla="*/ 0 h 6911788"/>
              <a:gd name="connsiteX2" fmla="*/ 7178548 w 7178548"/>
              <a:gd name="connsiteY2" fmla="*/ 6911788 h 6911788"/>
              <a:gd name="connsiteX3" fmla="*/ 1810366 w 7178548"/>
              <a:gd name="connsiteY3" fmla="*/ 6898341 h 6911788"/>
              <a:gd name="connsiteX4" fmla="*/ 858492 w 7178548"/>
              <a:gd name="connsiteY4" fmla="*/ 3313799 h 6911788"/>
              <a:gd name="connsiteX5" fmla="*/ 3787044 w 7178548"/>
              <a:gd name="connsiteY5" fmla="*/ 3313800 h 6911788"/>
              <a:gd name="connsiteX6" fmla="*/ 3423378 w 7178548"/>
              <a:gd name="connsiteY6" fmla="*/ 1298862 h 6911788"/>
              <a:gd name="connsiteX7" fmla="*/ 338646 w 7178548"/>
              <a:gd name="connsiteY7" fmla="*/ 1296993 h 6911788"/>
              <a:gd name="connsiteX8" fmla="*/ 0 w 7178548"/>
              <a:gd name="connsiteY8" fmla="*/ 17536 h 6911788"/>
              <a:gd name="connsiteX0" fmla="*/ 0 w 7158582"/>
              <a:gd name="connsiteY0" fmla="*/ 9550 h 6911788"/>
              <a:gd name="connsiteX1" fmla="*/ 7158582 w 7158582"/>
              <a:gd name="connsiteY1" fmla="*/ 0 h 6911788"/>
              <a:gd name="connsiteX2" fmla="*/ 7158582 w 7158582"/>
              <a:gd name="connsiteY2" fmla="*/ 6911788 h 6911788"/>
              <a:gd name="connsiteX3" fmla="*/ 1790400 w 7158582"/>
              <a:gd name="connsiteY3" fmla="*/ 6898341 h 6911788"/>
              <a:gd name="connsiteX4" fmla="*/ 838526 w 7158582"/>
              <a:gd name="connsiteY4" fmla="*/ 3313799 h 6911788"/>
              <a:gd name="connsiteX5" fmla="*/ 3767078 w 7158582"/>
              <a:gd name="connsiteY5" fmla="*/ 3313800 h 6911788"/>
              <a:gd name="connsiteX6" fmla="*/ 3403412 w 7158582"/>
              <a:gd name="connsiteY6" fmla="*/ 1298862 h 6911788"/>
              <a:gd name="connsiteX7" fmla="*/ 318680 w 7158582"/>
              <a:gd name="connsiteY7" fmla="*/ 1296993 h 6911788"/>
              <a:gd name="connsiteX8" fmla="*/ 0 w 7158582"/>
              <a:gd name="connsiteY8" fmla="*/ 9550 h 6911788"/>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8680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93000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403412 w 7158582"/>
              <a:gd name="connsiteY6" fmla="*/ 1294869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38526 w 7158582"/>
              <a:gd name="connsiteY4" fmla="*/ 3309806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0980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7078 w 7158582"/>
              <a:gd name="connsiteY5" fmla="*/ 3316157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9007 h 6907795"/>
              <a:gd name="connsiteX8" fmla="*/ 0 w 7158582"/>
              <a:gd name="connsiteY8" fmla="*/ 5557 h 6907795"/>
              <a:gd name="connsiteX0" fmla="*/ 0 w 7158582"/>
              <a:gd name="connsiteY0" fmla="*/ 5557 h 6907795"/>
              <a:gd name="connsiteX1" fmla="*/ 7154589 w 7158582"/>
              <a:gd name="connsiteY1" fmla="*/ 0 h 6907795"/>
              <a:gd name="connsiteX2" fmla="*/ 7158582 w 7158582"/>
              <a:gd name="connsiteY2" fmla="*/ 6907795 h 6907795"/>
              <a:gd name="connsiteX3" fmla="*/ 1790400 w 7158582"/>
              <a:gd name="connsiteY3" fmla="*/ 6894348 h 6907795"/>
              <a:gd name="connsiteX4" fmla="*/ 841701 w 7158582"/>
              <a:gd name="connsiteY4" fmla="*/ 3312981 h 6907795"/>
              <a:gd name="connsiteX5" fmla="*/ 3763903 w 7158582"/>
              <a:gd name="connsiteY5" fmla="*/ 3312982 h 6907795"/>
              <a:gd name="connsiteX6" fmla="*/ 3399419 w 7158582"/>
              <a:gd name="connsiteY6" fmla="*/ 1286883 h 6907795"/>
              <a:gd name="connsiteX7" fmla="*/ 314687 w 7158582"/>
              <a:gd name="connsiteY7" fmla="*/ 1285832 h 6907795"/>
              <a:gd name="connsiteX8" fmla="*/ 0 w 7158582"/>
              <a:gd name="connsiteY8" fmla="*/ 5557 h 690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8582" h="6907795">
                <a:moveTo>
                  <a:pt x="0" y="5557"/>
                </a:moveTo>
                <a:lnTo>
                  <a:pt x="7154589" y="0"/>
                </a:lnTo>
                <a:lnTo>
                  <a:pt x="7158582" y="6907795"/>
                </a:lnTo>
                <a:lnTo>
                  <a:pt x="1790400" y="6894348"/>
                </a:lnTo>
                <a:lnTo>
                  <a:pt x="841701" y="3312981"/>
                </a:lnTo>
                <a:lnTo>
                  <a:pt x="3763903" y="3312982"/>
                </a:lnTo>
                <a:lnTo>
                  <a:pt x="3399419" y="1286883"/>
                </a:lnTo>
                <a:lnTo>
                  <a:pt x="314687" y="1285832"/>
                </a:lnTo>
                <a:lnTo>
                  <a:pt x="0" y="5557"/>
                </a:lnTo>
                <a:close/>
              </a:path>
            </a:pathLst>
          </a:custGeom>
          <a:solidFill>
            <a:schemeClr val="bg2">
              <a:lumMod val="40000"/>
              <a:lumOff val="60000"/>
            </a:schemeClr>
          </a:solidFill>
        </p:spPr>
      </p:pic>
      <p:sp>
        <p:nvSpPr>
          <p:cNvPr id="11" name="TextBox 10">
            <a:extLst>
              <a:ext uri="{FF2B5EF4-FFF2-40B4-BE49-F238E27FC236}">
                <a16:creationId xmlns:a16="http://schemas.microsoft.com/office/drawing/2014/main" id="{9F088364-5C43-74D2-F9C5-35627D9AC0FB}"/>
              </a:ext>
            </a:extLst>
          </p:cNvPr>
          <p:cNvSpPr txBox="1"/>
          <p:nvPr/>
        </p:nvSpPr>
        <p:spPr>
          <a:xfrm>
            <a:off x="9975205" y="6604084"/>
            <a:ext cx="2242922" cy="253916"/>
          </a:xfrm>
          <a:prstGeom prst="rect">
            <a:avLst/>
          </a:prstGeom>
          <a:noFill/>
        </p:spPr>
        <p:txBody>
          <a:bodyPr wrap="square" rtlCol="0">
            <a:spAutoFit/>
          </a:bodyPr>
          <a:lstStyle/>
          <a:p>
            <a:r>
              <a:rPr lang="en-US" sz="1050" b="1" dirty="0"/>
              <a:t>Town of Natick, MA High School</a:t>
            </a:r>
          </a:p>
        </p:txBody>
      </p:sp>
    </p:spTree>
    <p:extLst>
      <p:ext uri="{BB962C8B-B14F-4D97-AF65-F5344CB8AC3E}">
        <p14:creationId xmlns:p14="http://schemas.microsoft.com/office/powerpoint/2010/main" val="334919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816A-476F-4C5A-B0EA-060DBE488684}"/>
              </a:ext>
            </a:extLst>
          </p:cNvPr>
          <p:cNvSpPr>
            <a:spLocks noGrp="1"/>
          </p:cNvSpPr>
          <p:nvPr>
            <p:ph type="title"/>
          </p:nvPr>
        </p:nvSpPr>
        <p:spPr>
          <a:xfrm>
            <a:off x="627139" y="289800"/>
            <a:ext cx="6739186" cy="953154"/>
          </a:xfrm>
        </p:spPr>
        <p:txBody>
          <a:bodyPr/>
          <a:lstStyle/>
          <a:p>
            <a:r>
              <a:rPr lang="en-US" dirty="0"/>
              <a:t>Town of Westwood – Phase 1</a:t>
            </a:r>
          </a:p>
        </p:txBody>
      </p:sp>
      <p:sp>
        <p:nvSpPr>
          <p:cNvPr id="7" name="Slide Number Placeholder 6">
            <a:extLst>
              <a:ext uri="{FF2B5EF4-FFF2-40B4-BE49-F238E27FC236}">
                <a16:creationId xmlns:a16="http://schemas.microsoft.com/office/drawing/2014/main" id="{259B69FA-6263-4D7B-9F7B-4F2EBB8018D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A181B181-F261-410C-A02F-07FB88921DC7}"/>
              </a:ext>
            </a:extLst>
          </p:cNvPr>
          <p:cNvSpPr txBox="1">
            <a:spLocks/>
          </p:cNvSpPr>
          <p:nvPr/>
        </p:nvSpPr>
        <p:spPr>
          <a:xfrm>
            <a:off x="627139" y="4656334"/>
            <a:ext cx="6739186" cy="953154"/>
          </a:xfrm>
          <a:prstGeom prst="rect">
            <a:avLst/>
          </a:prstGeom>
        </p:spPr>
        <p:txBody>
          <a:bodyPr vert="horz" lIns="91440" tIns="45720" rIns="91440" bIns="45720" rtlCol="0">
            <a:no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8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0" dirty="0"/>
              <a:t>The Town of Westwood selected Ameresco in 2016 to evaluate solar PV feasibility for multiple sites.  Ameresco partnered with the town and installed rooftop solar PV systems on Westwood HS, Martha Jones Elementary, Downey Elementary, and Thurston Middle School. </a:t>
            </a:r>
          </a:p>
        </p:txBody>
      </p:sp>
      <p:sp>
        <p:nvSpPr>
          <p:cNvPr id="3" name="TextBox 2">
            <a:extLst>
              <a:ext uri="{FF2B5EF4-FFF2-40B4-BE49-F238E27FC236}">
                <a16:creationId xmlns:a16="http://schemas.microsoft.com/office/drawing/2014/main" id="{13485C86-88D6-4474-A8DD-D34C810A61DD}"/>
              </a:ext>
            </a:extLst>
          </p:cNvPr>
          <p:cNvSpPr txBox="1"/>
          <p:nvPr/>
        </p:nvSpPr>
        <p:spPr>
          <a:xfrm>
            <a:off x="8179723" y="333957"/>
            <a:ext cx="3255105" cy="369332"/>
          </a:xfrm>
          <a:prstGeom prst="rect">
            <a:avLst/>
          </a:prstGeom>
          <a:noFill/>
        </p:spPr>
        <p:txBody>
          <a:bodyPr wrap="square" rtlCol="0">
            <a:spAutoFit/>
          </a:bodyPr>
          <a:lstStyle/>
          <a:p>
            <a:r>
              <a:rPr lang="en-US" b="1" dirty="0"/>
              <a:t>Phase 1 Project Summary</a:t>
            </a:r>
          </a:p>
        </p:txBody>
      </p:sp>
      <p:pic>
        <p:nvPicPr>
          <p:cNvPr id="9" name="Content Placeholder 5">
            <a:extLst>
              <a:ext uri="{FF2B5EF4-FFF2-40B4-BE49-F238E27FC236}">
                <a16:creationId xmlns:a16="http://schemas.microsoft.com/office/drawing/2014/main" id="{DEB153F0-C55C-6162-48BD-755FADE2F6D1}"/>
              </a:ext>
              <a:ext uri="{C183D7F6-B498-43B3-948B-1728B52AA6E4}">
                <adec:decorative xmlns:adec="http://schemas.microsoft.com/office/drawing/2017/decorative" val="0"/>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1561351" y="1242954"/>
            <a:ext cx="4328461" cy="3246345"/>
          </a:xfrm>
          <a:prstGeom prst="rect">
            <a:avLst/>
          </a:prstGeom>
        </p:spPr>
      </p:pic>
      <p:sp>
        <p:nvSpPr>
          <p:cNvPr id="12" name="Text Placeholder 3">
            <a:extLst>
              <a:ext uri="{FF2B5EF4-FFF2-40B4-BE49-F238E27FC236}">
                <a16:creationId xmlns:a16="http://schemas.microsoft.com/office/drawing/2014/main" id="{04C63971-F9B5-4F86-FFD8-8E44FC73F714}"/>
              </a:ext>
            </a:extLst>
          </p:cNvPr>
          <p:cNvSpPr>
            <a:spLocks noGrp="1"/>
          </p:cNvSpPr>
          <p:nvPr>
            <p:ph type="body" sz="quarter" idx="16"/>
          </p:nvPr>
        </p:nvSpPr>
        <p:spPr>
          <a:xfrm>
            <a:off x="8140640" y="944562"/>
            <a:ext cx="3756212" cy="4613756"/>
          </a:xfrm>
        </p:spPr>
        <p:txBody>
          <a:bodyPr>
            <a:normAutofit/>
          </a:bodyPr>
          <a:lstStyle/>
          <a:p>
            <a:r>
              <a:rPr lang="en-US" sz="1400" dirty="0"/>
              <a:t>Westwood selected Ameresco in 2016 to evaluate and develop solar PV systems</a:t>
            </a:r>
          </a:p>
          <a:p>
            <a:r>
              <a:rPr lang="en-US" sz="1400" dirty="0"/>
              <a:t>Ameresco invested $1.7 million in the following rooftop solar PV systems</a:t>
            </a:r>
          </a:p>
          <a:p>
            <a:pPr lvl="2">
              <a:spcAft>
                <a:spcPts val="600"/>
              </a:spcAft>
            </a:pPr>
            <a:r>
              <a:rPr lang="en-US" sz="1400" dirty="0"/>
              <a:t>Westwood High School (186 kW)</a:t>
            </a:r>
          </a:p>
          <a:p>
            <a:pPr lvl="2">
              <a:spcAft>
                <a:spcPts val="600"/>
              </a:spcAft>
            </a:pPr>
            <a:r>
              <a:rPr lang="en-US" sz="1400" dirty="0"/>
              <a:t>Martha Jones Elementary (151 kW)</a:t>
            </a:r>
          </a:p>
          <a:p>
            <a:pPr lvl="2">
              <a:spcAft>
                <a:spcPts val="600"/>
              </a:spcAft>
            </a:pPr>
            <a:r>
              <a:rPr lang="en-US" sz="1400" dirty="0"/>
              <a:t>Downey Elementary (181 kW)</a:t>
            </a:r>
          </a:p>
          <a:p>
            <a:pPr lvl="2">
              <a:spcAft>
                <a:spcPts val="600"/>
              </a:spcAft>
            </a:pPr>
            <a:r>
              <a:rPr lang="en-US" sz="1400" dirty="0"/>
              <a:t>Thurston Middle (99 kW)</a:t>
            </a:r>
          </a:p>
          <a:p>
            <a:r>
              <a:rPr lang="en-US" sz="1400" dirty="0"/>
              <a:t>663,000 kWh actual production in 2021</a:t>
            </a:r>
          </a:p>
          <a:p>
            <a:r>
              <a:rPr lang="en-US" sz="1400" dirty="0"/>
              <a:t>$84,000 actual cost savings in 2021</a:t>
            </a:r>
          </a:p>
          <a:p>
            <a:endParaRPr lang="en-US" sz="1400" dirty="0"/>
          </a:p>
        </p:txBody>
      </p:sp>
    </p:spTree>
    <p:extLst>
      <p:ext uri="{BB962C8B-B14F-4D97-AF65-F5344CB8AC3E}">
        <p14:creationId xmlns:p14="http://schemas.microsoft.com/office/powerpoint/2010/main" val="247186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5EB886-2434-4BEE-94FB-BFD1DF507033}"/>
              </a:ext>
            </a:extLst>
          </p:cNvPr>
          <p:cNvSpPr>
            <a:spLocks noGrp="1"/>
          </p:cNvSpPr>
          <p:nvPr>
            <p:ph type="body" sz="quarter" idx="11"/>
          </p:nvPr>
        </p:nvSpPr>
        <p:spPr>
          <a:xfrm>
            <a:off x="1450005" y="1458411"/>
            <a:ext cx="5912820" cy="2222156"/>
          </a:xfrm>
        </p:spPr>
        <p:txBody>
          <a:bodyPr>
            <a:normAutofit/>
          </a:bodyPr>
          <a:lstStyle/>
          <a:p>
            <a:r>
              <a:rPr lang="en-US" sz="4400" dirty="0"/>
              <a:t>Phase II Proposal</a:t>
            </a:r>
          </a:p>
        </p:txBody>
      </p:sp>
      <p:pic>
        <p:nvPicPr>
          <p:cNvPr id="22" name="Picture Placeholder 21" descr="A picture containing outdoor&#10;&#10;Description automatically generated">
            <a:extLst>
              <a:ext uri="{FF2B5EF4-FFF2-40B4-BE49-F238E27FC236}">
                <a16:creationId xmlns:a16="http://schemas.microsoft.com/office/drawing/2014/main" id="{28FB4C1B-8533-7078-1E42-8480F5E291C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858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EF5D-E04D-412F-9326-5600398B268F}"/>
              </a:ext>
            </a:extLst>
          </p:cNvPr>
          <p:cNvSpPr>
            <a:spLocks noGrp="1"/>
          </p:cNvSpPr>
          <p:nvPr>
            <p:ph type="title"/>
          </p:nvPr>
        </p:nvSpPr>
        <p:spPr/>
        <p:txBody>
          <a:bodyPr/>
          <a:lstStyle/>
          <a:p>
            <a:r>
              <a:rPr lang="en-US" dirty="0"/>
              <a:t>Westwood High School – Solar Canopies</a:t>
            </a:r>
          </a:p>
        </p:txBody>
      </p:sp>
      <p:sp>
        <p:nvSpPr>
          <p:cNvPr id="3" name="Slide Number Placeholder 2">
            <a:extLst>
              <a:ext uri="{FF2B5EF4-FFF2-40B4-BE49-F238E27FC236}">
                <a16:creationId xmlns:a16="http://schemas.microsoft.com/office/drawing/2014/main" id="{B8D875E0-5D5A-4E06-86B9-A02776C0959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12</a:t>
            </a:fld>
            <a:endParaRPr lang="en-US" dirty="0"/>
          </a:p>
        </p:txBody>
      </p:sp>
      <p:sp>
        <p:nvSpPr>
          <p:cNvPr id="4" name="Text Placeholder 3">
            <a:extLst>
              <a:ext uri="{FF2B5EF4-FFF2-40B4-BE49-F238E27FC236}">
                <a16:creationId xmlns:a16="http://schemas.microsoft.com/office/drawing/2014/main" id="{2555C075-9FB0-48BF-A007-043D2CA1659C}"/>
              </a:ext>
            </a:extLst>
          </p:cNvPr>
          <p:cNvSpPr>
            <a:spLocks noGrp="1"/>
          </p:cNvSpPr>
          <p:nvPr>
            <p:ph type="body" sz="quarter" idx="11"/>
          </p:nvPr>
        </p:nvSpPr>
        <p:spPr>
          <a:xfrm>
            <a:off x="428624" y="1313099"/>
            <a:ext cx="3204913" cy="4524367"/>
          </a:xfrm>
        </p:spPr>
        <p:txBody>
          <a:bodyPr>
            <a:normAutofit/>
          </a:bodyPr>
          <a:lstStyle/>
          <a:p>
            <a:r>
              <a:rPr lang="en-US" sz="1800" b="1" dirty="0"/>
              <a:t>System Type</a:t>
            </a:r>
            <a:r>
              <a:rPr lang="en-US" sz="1800" dirty="0"/>
              <a:t>:  Solar Canopy</a:t>
            </a:r>
          </a:p>
          <a:p>
            <a:r>
              <a:rPr lang="en-US" sz="1800" b="1" dirty="0"/>
              <a:t>Capacity</a:t>
            </a:r>
            <a:r>
              <a:rPr lang="en-US" sz="1800" dirty="0"/>
              <a:t>:  673 kW-DC</a:t>
            </a:r>
          </a:p>
          <a:p>
            <a:r>
              <a:rPr lang="en-US" sz="1800" b="1" dirty="0"/>
              <a:t>Estimated Production Yr-1</a:t>
            </a:r>
            <a:r>
              <a:rPr lang="en-US" sz="1800" dirty="0"/>
              <a:t>:  808,000 kWh</a:t>
            </a:r>
          </a:p>
          <a:p>
            <a:r>
              <a:rPr lang="en-US" sz="1800" b="1" dirty="0"/>
              <a:t>SMART incentive block</a:t>
            </a:r>
            <a:r>
              <a:rPr lang="en-US" sz="1800" dirty="0"/>
              <a:t>: 6</a:t>
            </a:r>
          </a:p>
        </p:txBody>
      </p:sp>
      <p:pic>
        <p:nvPicPr>
          <p:cNvPr id="8" name="Picture 7">
            <a:extLst>
              <a:ext uri="{FF2B5EF4-FFF2-40B4-BE49-F238E27FC236}">
                <a16:creationId xmlns:a16="http://schemas.microsoft.com/office/drawing/2014/main" id="{9C35C958-118D-DE93-2704-4205AD90F8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93958" y="1313098"/>
            <a:ext cx="7133939" cy="4261533"/>
          </a:xfrm>
          <a:prstGeom prst="rect">
            <a:avLst/>
          </a:prstGeom>
        </p:spPr>
      </p:pic>
    </p:spTree>
    <p:extLst>
      <p:ext uri="{BB962C8B-B14F-4D97-AF65-F5344CB8AC3E}">
        <p14:creationId xmlns:p14="http://schemas.microsoft.com/office/powerpoint/2010/main" val="2696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EF5D-E04D-412F-9326-5600398B268F}"/>
              </a:ext>
            </a:extLst>
          </p:cNvPr>
          <p:cNvSpPr>
            <a:spLocks noGrp="1"/>
          </p:cNvSpPr>
          <p:nvPr>
            <p:ph type="title"/>
          </p:nvPr>
        </p:nvSpPr>
        <p:spPr/>
        <p:txBody>
          <a:bodyPr/>
          <a:lstStyle/>
          <a:p>
            <a:r>
              <a:rPr lang="en-US" dirty="0"/>
              <a:t>Westwood High School – Solar Canopies</a:t>
            </a:r>
          </a:p>
        </p:txBody>
      </p:sp>
      <p:sp>
        <p:nvSpPr>
          <p:cNvPr id="3" name="Slide Number Placeholder 2">
            <a:extLst>
              <a:ext uri="{FF2B5EF4-FFF2-40B4-BE49-F238E27FC236}">
                <a16:creationId xmlns:a16="http://schemas.microsoft.com/office/drawing/2014/main" id="{B8D875E0-5D5A-4E06-86B9-A02776C0959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13</a:t>
            </a:fld>
            <a:endParaRPr lang="en-US" dirty="0"/>
          </a:p>
        </p:txBody>
      </p:sp>
      <p:pic>
        <p:nvPicPr>
          <p:cNvPr id="11" name="Picture 10" descr="A picture containing outdoor&#10;&#10;Description automatically generated">
            <a:extLst>
              <a:ext uri="{FF2B5EF4-FFF2-40B4-BE49-F238E27FC236}">
                <a16:creationId xmlns:a16="http://schemas.microsoft.com/office/drawing/2014/main" id="{2BAFFEC6-D6EE-C4FE-01A4-2B783F23AD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4500" y="1148093"/>
            <a:ext cx="9010650" cy="4705952"/>
          </a:xfrm>
          <a:prstGeom prst="rect">
            <a:avLst/>
          </a:prstGeom>
        </p:spPr>
      </p:pic>
    </p:spTree>
    <p:extLst>
      <p:ext uri="{BB962C8B-B14F-4D97-AF65-F5344CB8AC3E}">
        <p14:creationId xmlns:p14="http://schemas.microsoft.com/office/powerpoint/2010/main" val="256030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EF5D-E04D-412F-9326-5600398B268F}"/>
              </a:ext>
            </a:extLst>
          </p:cNvPr>
          <p:cNvSpPr>
            <a:spLocks noGrp="1"/>
          </p:cNvSpPr>
          <p:nvPr>
            <p:ph type="title"/>
          </p:nvPr>
        </p:nvSpPr>
        <p:spPr/>
        <p:txBody>
          <a:bodyPr/>
          <a:lstStyle/>
          <a:p>
            <a:r>
              <a:rPr lang="en-US" dirty="0"/>
              <a:t>Westwood High School – Solar Canopies</a:t>
            </a:r>
          </a:p>
        </p:txBody>
      </p:sp>
      <p:sp>
        <p:nvSpPr>
          <p:cNvPr id="3" name="Slide Number Placeholder 2">
            <a:extLst>
              <a:ext uri="{FF2B5EF4-FFF2-40B4-BE49-F238E27FC236}">
                <a16:creationId xmlns:a16="http://schemas.microsoft.com/office/drawing/2014/main" id="{B8D875E0-5D5A-4E06-86B9-A02776C0959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14</a:t>
            </a:fld>
            <a:endParaRPr lang="en-US" dirty="0"/>
          </a:p>
        </p:txBody>
      </p:sp>
      <p:pic>
        <p:nvPicPr>
          <p:cNvPr id="5" name="Picture 4" descr="A picture containing text, sky, outdoor, road&#10;&#10;Description automatically generated">
            <a:extLst>
              <a:ext uri="{FF2B5EF4-FFF2-40B4-BE49-F238E27FC236}">
                <a16:creationId xmlns:a16="http://schemas.microsoft.com/office/drawing/2014/main" id="{F8D01863-9330-C6B3-0453-EF47052C86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4833" y="1110683"/>
            <a:ext cx="9102694" cy="4754025"/>
          </a:xfrm>
          <a:prstGeom prst="rect">
            <a:avLst/>
          </a:prstGeom>
        </p:spPr>
      </p:pic>
    </p:spTree>
    <p:extLst>
      <p:ext uri="{BB962C8B-B14F-4D97-AF65-F5344CB8AC3E}">
        <p14:creationId xmlns:p14="http://schemas.microsoft.com/office/powerpoint/2010/main" val="35373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EF5D-E04D-412F-9326-5600398B268F}"/>
              </a:ext>
            </a:extLst>
          </p:cNvPr>
          <p:cNvSpPr>
            <a:spLocks noGrp="1"/>
          </p:cNvSpPr>
          <p:nvPr>
            <p:ph type="title"/>
          </p:nvPr>
        </p:nvSpPr>
        <p:spPr/>
        <p:txBody>
          <a:bodyPr/>
          <a:lstStyle/>
          <a:p>
            <a:r>
              <a:rPr lang="en-US" dirty="0"/>
              <a:t>Westwood High School – Solar Canopies</a:t>
            </a:r>
          </a:p>
        </p:txBody>
      </p:sp>
      <p:sp>
        <p:nvSpPr>
          <p:cNvPr id="3" name="Slide Number Placeholder 2">
            <a:extLst>
              <a:ext uri="{FF2B5EF4-FFF2-40B4-BE49-F238E27FC236}">
                <a16:creationId xmlns:a16="http://schemas.microsoft.com/office/drawing/2014/main" id="{B8D875E0-5D5A-4E06-86B9-A02776C0959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15</a:t>
            </a:fld>
            <a:endParaRPr lang="en-US" dirty="0"/>
          </a:p>
        </p:txBody>
      </p:sp>
      <p:pic>
        <p:nvPicPr>
          <p:cNvPr id="6" name="Picture 5" descr="A gas station at night&#10;&#10;Description automatically generated with medium confidence">
            <a:extLst>
              <a:ext uri="{FF2B5EF4-FFF2-40B4-BE49-F238E27FC236}">
                <a16:creationId xmlns:a16="http://schemas.microsoft.com/office/drawing/2014/main" id="{DBB7F4E7-94C7-9A83-994E-DA3D80617B9C}"/>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745137" y="1087397"/>
            <a:ext cx="9137548" cy="4772227"/>
          </a:xfrm>
          <a:prstGeom prst="rect">
            <a:avLst/>
          </a:prstGeom>
        </p:spPr>
      </p:pic>
    </p:spTree>
    <p:extLst>
      <p:ext uri="{BB962C8B-B14F-4D97-AF65-F5344CB8AC3E}">
        <p14:creationId xmlns:p14="http://schemas.microsoft.com/office/powerpoint/2010/main" val="60779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EF5D-E04D-412F-9326-5600398B268F}"/>
              </a:ext>
            </a:extLst>
          </p:cNvPr>
          <p:cNvSpPr>
            <a:spLocks noGrp="1"/>
          </p:cNvSpPr>
          <p:nvPr>
            <p:ph type="title"/>
          </p:nvPr>
        </p:nvSpPr>
        <p:spPr/>
        <p:txBody>
          <a:bodyPr/>
          <a:lstStyle/>
          <a:p>
            <a:r>
              <a:rPr lang="en-US" dirty="0"/>
              <a:t>Westwood High School – Solar Canopies</a:t>
            </a:r>
          </a:p>
        </p:txBody>
      </p:sp>
      <p:sp>
        <p:nvSpPr>
          <p:cNvPr id="3" name="Slide Number Placeholder 2">
            <a:extLst>
              <a:ext uri="{FF2B5EF4-FFF2-40B4-BE49-F238E27FC236}">
                <a16:creationId xmlns:a16="http://schemas.microsoft.com/office/drawing/2014/main" id="{B8D875E0-5D5A-4E06-86B9-A02776C0959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16</a:t>
            </a:fld>
            <a:endParaRPr lang="en-US" dirty="0"/>
          </a:p>
        </p:txBody>
      </p:sp>
      <p:pic>
        <p:nvPicPr>
          <p:cNvPr id="5" name="Picture 4" descr="A parking lot with cars&#10;&#10;Description automatically generated with low confidence">
            <a:extLst>
              <a:ext uri="{FF2B5EF4-FFF2-40B4-BE49-F238E27FC236}">
                <a16:creationId xmlns:a16="http://schemas.microsoft.com/office/drawing/2014/main" id="{E0092422-4537-504A-CE53-4D823AA1A1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873" y="1072461"/>
            <a:ext cx="9201539" cy="4805647"/>
          </a:xfrm>
          <a:prstGeom prst="rect">
            <a:avLst/>
          </a:prstGeom>
        </p:spPr>
      </p:pic>
    </p:spTree>
    <p:extLst>
      <p:ext uri="{BB962C8B-B14F-4D97-AF65-F5344CB8AC3E}">
        <p14:creationId xmlns:p14="http://schemas.microsoft.com/office/powerpoint/2010/main" val="106429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EF5D-E04D-412F-9326-5600398B268F}"/>
              </a:ext>
            </a:extLst>
          </p:cNvPr>
          <p:cNvSpPr>
            <a:spLocks noGrp="1"/>
          </p:cNvSpPr>
          <p:nvPr>
            <p:ph type="title"/>
          </p:nvPr>
        </p:nvSpPr>
        <p:spPr/>
        <p:txBody>
          <a:bodyPr/>
          <a:lstStyle/>
          <a:p>
            <a:r>
              <a:rPr lang="en-US" dirty="0"/>
              <a:t>Other Phase II Projects</a:t>
            </a:r>
          </a:p>
        </p:txBody>
      </p:sp>
      <p:sp>
        <p:nvSpPr>
          <p:cNvPr id="3" name="Slide Number Placeholder 2">
            <a:extLst>
              <a:ext uri="{FF2B5EF4-FFF2-40B4-BE49-F238E27FC236}">
                <a16:creationId xmlns:a16="http://schemas.microsoft.com/office/drawing/2014/main" id="{B8D875E0-5D5A-4E06-86B9-A02776C0959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17</a:t>
            </a:fld>
            <a:endParaRPr lang="en-US" dirty="0"/>
          </a:p>
        </p:txBody>
      </p:sp>
      <p:sp>
        <p:nvSpPr>
          <p:cNvPr id="4" name="Text Placeholder 3">
            <a:extLst>
              <a:ext uri="{FF2B5EF4-FFF2-40B4-BE49-F238E27FC236}">
                <a16:creationId xmlns:a16="http://schemas.microsoft.com/office/drawing/2014/main" id="{2555C075-9FB0-48BF-A007-043D2CA1659C}"/>
              </a:ext>
            </a:extLst>
          </p:cNvPr>
          <p:cNvSpPr>
            <a:spLocks noGrp="1"/>
          </p:cNvSpPr>
          <p:nvPr>
            <p:ph type="body" sz="quarter" idx="11"/>
          </p:nvPr>
        </p:nvSpPr>
        <p:spPr>
          <a:xfrm>
            <a:off x="609600" y="1215663"/>
            <a:ext cx="5768714" cy="4600521"/>
          </a:xfrm>
        </p:spPr>
        <p:txBody>
          <a:bodyPr>
            <a:normAutofit/>
          </a:bodyPr>
          <a:lstStyle/>
          <a:p>
            <a:pPr lvl="1"/>
            <a:r>
              <a:rPr lang="en-US" dirty="0"/>
              <a:t>Council on Aging </a:t>
            </a:r>
          </a:p>
          <a:p>
            <a:pPr lvl="2"/>
            <a:r>
              <a:rPr lang="en-US" sz="2000" dirty="0"/>
              <a:t>Type: (2x) Solar Canopies</a:t>
            </a:r>
          </a:p>
          <a:p>
            <a:pPr lvl="2"/>
            <a:r>
              <a:rPr lang="en-US" sz="2000" dirty="0"/>
              <a:t>System Size: 299 kW-DC</a:t>
            </a:r>
          </a:p>
          <a:p>
            <a:pPr lvl="2"/>
            <a:r>
              <a:rPr lang="en-US" sz="2000" dirty="0"/>
              <a:t>Y1 Estimated Production:  350,000 kWh</a:t>
            </a:r>
          </a:p>
          <a:p>
            <a:pPr lvl="1"/>
            <a:r>
              <a:rPr lang="en-US" dirty="0"/>
              <a:t>Thurston Middle School</a:t>
            </a:r>
          </a:p>
          <a:p>
            <a:pPr lvl="2"/>
            <a:r>
              <a:rPr lang="en-US" sz="2000" dirty="0"/>
              <a:t>Type: Rooftop</a:t>
            </a:r>
          </a:p>
          <a:p>
            <a:pPr lvl="2"/>
            <a:r>
              <a:rPr lang="en-US" sz="2000" dirty="0"/>
              <a:t>System Size: 85 kW-DC</a:t>
            </a:r>
          </a:p>
          <a:p>
            <a:pPr lvl="2"/>
            <a:r>
              <a:rPr lang="en-US" sz="2000" dirty="0"/>
              <a:t>Y1 Estimated Production:  100,000 kWh</a:t>
            </a:r>
          </a:p>
          <a:p>
            <a:pPr lvl="1"/>
            <a:r>
              <a:rPr lang="en-US" dirty="0"/>
              <a:t>Police / Town Hall</a:t>
            </a:r>
          </a:p>
          <a:p>
            <a:pPr lvl="2"/>
            <a:r>
              <a:rPr lang="en-US" sz="2000" dirty="0"/>
              <a:t>Type: Canopy</a:t>
            </a:r>
          </a:p>
          <a:p>
            <a:pPr lvl="2"/>
            <a:r>
              <a:rPr lang="en-US" sz="2000" dirty="0"/>
              <a:t>System Size: 160 kW-DC</a:t>
            </a:r>
          </a:p>
          <a:p>
            <a:pPr lvl="2"/>
            <a:r>
              <a:rPr lang="en-US" sz="2000" dirty="0"/>
              <a:t>Yr-1 Estimated Production:  192,000 kWh</a:t>
            </a:r>
          </a:p>
          <a:p>
            <a:pPr marL="241300" lvl="1" indent="0">
              <a:buNone/>
            </a:pPr>
            <a:endParaRPr lang="en-US" sz="1600" i="1" dirty="0"/>
          </a:p>
          <a:p>
            <a:pPr marL="241300" lvl="1" indent="0">
              <a:buNone/>
            </a:pPr>
            <a:endParaRPr lang="en-US" b="1" dirty="0"/>
          </a:p>
          <a:p>
            <a:endParaRPr lang="en-US" sz="2000" dirty="0"/>
          </a:p>
        </p:txBody>
      </p:sp>
      <p:pic>
        <p:nvPicPr>
          <p:cNvPr id="7" name="Picture 6">
            <a:extLst>
              <a:ext uri="{FF2B5EF4-FFF2-40B4-BE49-F238E27FC236}">
                <a16:creationId xmlns:a16="http://schemas.microsoft.com/office/drawing/2014/main" id="{521F1F6F-C68E-190F-2520-4898DCFB539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6639446" y="1442231"/>
            <a:ext cx="4942953" cy="3973538"/>
          </a:xfrm>
          <a:prstGeom prst="rect">
            <a:avLst/>
          </a:prstGeom>
        </p:spPr>
      </p:pic>
    </p:spTree>
    <p:extLst>
      <p:ext uri="{BB962C8B-B14F-4D97-AF65-F5344CB8AC3E}">
        <p14:creationId xmlns:p14="http://schemas.microsoft.com/office/powerpoint/2010/main" val="125450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EF5D-E04D-412F-9326-5600398B268F}"/>
              </a:ext>
            </a:extLst>
          </p:cNvPr>
          <p:cNvSpPr>
            <a:spLocks noGrp="1"/>
          </p:cNvSpPr>
          <p:nvPr>
            <p:ph type="title"/>
          </p:nvPr>
        </p:nvSpPr>
        <p:spPr>
          <a:xfrm>
            <a:off x="609600" y="295047"/>
            <a:ext cx="10972800" cy="720785"/>
          </a:xfrm>
        </p:spPr>
        <p:txBody>
          <a:bodyPr>
            <a:normAutofit/>
          </a:bodyPr>
          <a:lstStyle/>
          <a:p>
            <a:r>
              <a:rPr lang="en-US" dirty="0"/>
              <a:t>Westwood HS Solar Canopy Project Schedule *</a:t>
            </a:r>
          </a:p>
        </p:txBody>
      </p:sp>
      <p:sp>
        <p:nvSpPr>
          <p:cNvPr id="3" name="Slide Number Placeholder 2">
            <a:extLst>
              <a:ext uri="{FF2B5EF4-FFF2-40B4-BE49-F238E27FC236}">
                <a16:creationId xmlns:a16="http://schemas.microsoft.com/office/drawing/2014/main" id="{B8D875E0-5D5A-4E06-86B9-A02776C0959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18</a:t>
            </a:fld>
            <a:endParaRPr lang="en-US" dirty="0"/>
          </a:p>
        </p:txBody>
      </p:sp>
      <p:graphicFrame>
        <p:nvGraphicFramePr>
          <p:cNvPr id="8" name="Table 7">
            <a:extLst>
              <a:ext uri="{FF2B5EF4-FFF2-40B4-BE49-F238E27FC236}">
                <a16:creationId xmlns:a16="http://schemas.microsoft.com/office/drawing/2014/main" id="{506A5CD5-35FE-79A4-7D62-901B7B061F6B}"/>
              </a:ext>
            </a:extLst>
          </p:cNvPr>
          <p:cNvGraphicFramePr>
            <a:graphicFrameLocks noGrp="1"/>
          </p:cNvGraphicFramePr>
          <p:nvPr>
            <p:extLst>
              <p:ext uri="{D42A27DB-BD31-4B8C-83A1-F6EECF244321}">
                <p14:modId xmlns:p14="http://schemas.microsoft.com/office/powerpoint/2010/main" val="1526983581"/>
              </p:ext>
            </p:extLst>
          </p:nvPr>
        </p:nvGraphicFramePr>
        <p:xfrm>
          <a:off x="979055" y="1175848"/>
          <a:ext cx="9984508" cy="3931917"/>
        </p:xfrm>
        <a:graphic>
          <a:graphicData uri="http://schemas.openxmlformats.org/drawingml/2006/table">
            <a:tbl>
              <a:tblPr firstRow="1" bandRow="1">
                <a:tableStyleId>{B301B821-A1FF-4177-AEE7-76D212191A09}</a:tableStyleId>
              </a:tblPr>
              <a:tblGrid>
                <a:gridCol w="7748561">
                  <a:extLst>
                    <a:ext uri="{9D8B030D-6E8A-4147-A177-3AD203B41FA5}">
                      <a16:colId xmlns:a16="http://schemas.microsoft.com/office/drawing/2014/main" val="470767198"/>
                    </a:ext>
                  </a:extLst>
                </a:gridCol>
                <a:gridCol w="2235947">
                  <a:extLst>
                    <a:ext uri="{9D8B030D-6E8A-4147-A177-3AD203B41FA5}">
                      <a16:colId xmlns:a16="http://schemas.microsoft.com/office/drawing/2014/main" val="3975322595"/>
                    </a:ext>
                  </a:extLst>
                </a:gridCol>
              </a:tblGrid>
              <a:tr h="357447">
                <a:tc>
                  <a:txBody>
                    <a:bodyPr/>
                    <a:lstStyle/>
                    <a:p>
                      <a:pPr marL="0" indent="0" algn="ctr" fontAlgn="b">
                        <a:buFont typeface="Arial" panose="020B0604020202020204" pitchFamily="34" charset="0"/>
                        <a:buNone/>
                      </a:pPr>
                      <a:r>
                        <a:rPr lang="en-US" sz="1600" u="none" strike="noStrike" dirty="0">
                          <a:effectLst/>
                        </a:rPr>
                        <a:t>Major Milestones</a:t>
                      </a:r>
                      <a:endParaRPr lang="en-US" sz="16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u="none" strike="noStrike" dirty="0">
                          <a:effectLst/>
                        </a:rPr>
                        <a:t>Date</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032729"/>
                  </a:ext>
                </a:extLst>
              </a:tr>
              <a:tr h="357447">
                <a:tc>
                  <a:txBody>
                    <a:bodyPr/>
                    <a:lstStyle/>
                    <a:p>
                      <a:pPr marL="342900" indent="-342900" algn="l" fontAlgn="b">
                        <a:buFont typeface="Arial" panose="020B0604020202020204" pitchFamily="34" charset="0"/>
                        <a:buChar char="•"/>
                      </a:pPr>
                      <a:r>
                        <a:rPr lang="en-US" sz="1400" u="none" strike="noStrike" kern="1200" dirty="0">
                          <a:solidFill>
                            <a:schemeClr val="dk1"/>
                          </a:solidFill>
                          <a:effectLst/>
                          <a:latin typeface="+mn-lt"/>
                          <a:ea typeface="+mn-ea"/>
                          <a:cs typeface="+mn-cs"/>
                        </a:rPr>
                        <a:t>School Committee Discussion and Interconnection Request</a:t>
                      </a: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Jun 2022</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14549852"/>
                  </a:ext>
                </a:extLst>
              </a:tr>
              <a:tr h="357447">
                <a:tc>
                  <a:txBody>
                    <a:bodyPr/>
                    <a:lstStyle/>
                    <a:p>
                      <a:pPr marL="342900" indent="-342900" algn="l" fontAlgn="b">
                        <a:buFont typeface="Arial" panose="020B0604020202020204" pitchFamily="34" charset="0"/>
                        <a:buChar char="•"/>
                      </a:pPr>
                      <a:r>
                        <a:rPr lang="en-US" sz="1400" u="none" strike="noStrike" kern="1200" dirty="0">
                          <a:solidFill>
                            <a:schemeClr val="dk1"/>
                          </a:solidFill>
                          <a:effectLst/>
                          <a:latin typeface="+mn-lt"/>
                          <a:ea typeface="+mn-ea"/>
                          <a:cs typeface="+mn-cs"/>
                        </a:rPr>
                        <a:t>Interconnection Application, 30% Design</a:t>
                      </a: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Sep 2022</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7847135"/>
                  </a:ext>
                </a:extLst>
              </a:tr>
              <a:tr h="357447">
                <a:tc>
                  <a:txBody>
                    <a:bodyPr/>
                    <a:lstStyle/>
                    <a:p>
                      <a:pPr marL="342900" indent="-342900" algn="l" fontAlgn="b">
                        <a:buFont typeface="Arial" panose="020B0604020202020204" pitchFamily="34" charset="0"/>
                        <a:buChar char="•"/>
                      </a:pPr>
                      <a:r>
                        <a:rPr lang="en-US" sz="1400" u="none" strike="noStrike" kern="1200" dirty="0">
                          <a:solidFill>
                            <a:schemeClr val="dk1"/>
                          </a:solidFill>
                          <a:effectLst/>
                          <a:latin typeface="+mn-lt"/>
                          <a:ea typeface="+mn-ea"/>
                          <a:cs typeface="+mn-cs"/>
                        </a:rPr>
                        <a:t>Power Purchase Agreement</a:t>
                      </a: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Nov 2022</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3533664"/>
                  </a:ext>
                </a:extLst>
              </a:tr>
              <a:tr h="357447">
                <a:tc>
                  <a:txBody>
                    <a:bodyPr/>
                    <a:lstStyle/>
                    <a:p>
                      <a:pPr marL="342900" indent="-342900" algn="l" fontAlgn="b">
                        <a:buFont typeface="Arial" panose="020B0604020202020204" pitchFamily="34" charset="0"/>
                        <a:buChar char="•"/>
                      </a:pPr>
                      <a:r>
                        <a:rPr lang="en-US" sz="1400" u="none" strike="noStrike" dirty="0">
                          <a:effectLst/>
                        </a:rPr>
                        <a:t>Commence Permitting; Planning Board hearings and notification of abutters</a:t>
                      </a:r>
                      <a:endParaRPr lang="en-US" sz="14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Dec 2022</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790214"/>
                  </a:ext>
                </a:extLst>
              </a:tr>
              <a:tr h="357447">
                <a:tc>
                  <a:txBody>
                    <a:bodyPr/>
                    <a:lstStyle/>
                    <a:p>
                      <a:pPr marL="342900" indent="-342900" algn="l" fontAlgn="b">
                        <a:buFont typeface="Arial" panose="020B0604020202020204" pitchFamily="34" charset="0"/>
                        <a:buChar char="•"/>
                      </a:pPr>
                      <a:r>
                        <a:rPr lang="en-US" sz="1400" u="none" strike="noStrike" dirty="0">
                          <a:effectLst/>
                        </a:rPr>
                        <a:t>Eversource Interconnection Service Agreement Executed</a:t>
                      </a:r>
                      <a:endParaRPr lang="en-US" sz="14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Mar 2023</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055232"/>
                  </a:ext>
                </a:extLst>
              </a:tr>
              <a:tr h="357447">
                <a:tc>
                  <a:txBody>
                    <a:bodyPr/>
                    <a:lstStyle/>
                    <a:p>
                      <a:pPr marL="342900" indent="-342900" algn="l" fontAlgn="b">
                        <a:buFont typeface="Arial" panose="020B0604020202020204" pitchFamily="34" charset="0"/>
                        <a:buChar char="•"/>
                      </a:pPr>
                      <a:r>
                        <a:rPr lang="en-US" sz="1400" u="none" strike="noStrike" dirty="0">
                          <a:effectLst/>
                        </a:rPr>
                        <a:t>Construction-Set Design</a:t>
                      </a:r>
                      <a:endParaRPr lang="en-US" sz="14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Apr 2023</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580511"/>
                  </a:ext>
                </a:extLst>
              </a:tr>
              <a:tr h="357447">
                <a:tc>
                  <a:txBody>
                    <a:bodyPr/>
                    <a:lstStyle/>
                    <a:p>
                      <a:pPr marL="342900" indent="-342900" algn="l" fontAlgn="b">
                        <a:buFont typeface="Arial" panose="020B0604020202020204" pitchFamily="34" charset="0"/>
                        <a:buChar char="•"/>
                      </a:pPr>
                      <a:r>
                        <a:rPr lang="en-US" sz="1400" u="none" strike="noStrike" dirty="0">
                          <a:effectLst/>
                        </a:rPr>
                        <a:t>Procurement of solar canopy, solar modules, inverters and other equipment</a:t>
                      </a:r>
                      <a:endParaRPr lang="en-US" sz="14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Aug 2023</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0595987"/>
                  </a:ext>
                </a:extLst>
              </a:tr>
              <a:tr h="357447">
                <a:tc>
                  <a:txBody>
                    <a:bodyPr/>
                    <a:lstStyle/>
                    <a:p>
                      <a:pPr marL="342900" indent="-342900" algn="l" fontAlgn="b">
                        <a:buFont typeface="Arial" panose="020B0604020202020204" pitchFamily="34" charset="0"/>
                        <a:buChar char="•"/>
                      </a:pPr>
                      <a:r>
                        <a:rPr lang="en-US" sz="1400" u="none" strike="noStrike" dirty="0">
                          <a:effectLst/>
                        </a:rPr>
                        <a:t>Commencement of Construction</a:t>
                      </a:r>
                      <a:endParaRPr lang="en-US" sz="14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Jun 2024</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4386016"/>
                  </a:ext>
                </a:extLst>
              </a:tr>
              <a:tr h="357447">
                <a:tc>
                  <a:txBody>
                    <a:bodyPr/>
                    <a:lstStyle/>
                    <a:p>
                      <a:pPr marL="342900" indent="-342900" algn="l" fontAlgn="b">
                        <a:buFont typeface="Arial" panose="020B0604020202020204" pitchFamily="34" charset="0"/>
                        <a:buChar char="•"/>
                      </a:pPr>
                      <a:r>
                        <a:rPr lang="en-US" sz="1400" u="none" strike="noStrike" dirty="0">
                          <a:effectLst/>
                        </a:rPr>
                        <a:t>Mechanical Completion</a:t>
                      </a:r>
                      <a:endParaRPr lang="en-US" sz="14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Jul 2024</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3416145"/>
                  </a:ext>
                </a:extLst>
              </a:tr>
              <a:tr h="357447">
                <a:tc>
                  <a:txBody>
                    <a:bodyPr/>
                    <a:lstStyle/>
                    <a:p>
                      <a:pPr marL="342900" indent="-342900" algn="l" fontAlgn="b">
                        <a:buFont typeface="Arial" panose="020B0604020202020204" pitchFamily="34" charset="0"/>
                        <a:buChar char="•"/>
                      </a:pPr>
                      <a:r>
                        <a:rPr lang="en-US" sz="1400" u="none" strike="noStrike" dirty="0">
                          <a:effectLst/>
                        </a:rPr>
                        <a:t>Interconnection/Commercial Operation</a:t>
                      </a:r>
                      <a:endParaRPr lang="en-US" sz="1400" b="0" i="0" u="none" strike="noStrike" dirty="0">
                        <a:solidFill>
                          <a:srgbClr val="000000"/>
                        </a:solidFill>
                        <a:effectLst/>
                        <a:latin typeface="Calibri" panose="020F0502020204030204" pitchFamily="34" charset="0"/>
                      </a:endParaRPr>
                    </a:p>
                  </a:txBody>
                  <a:tcPr marL="9525" marR="9525"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effectLst/>
                        </a:rPr>
                        <a:t>Aug 2024</a:t>
                      </a:r>
                      <a:endParaRPr lang="en-US" sz="1400" b="0" i="0" u="none" strike="noStrike" dirty="0">
                        <a:solidFill>
                          <a:srgbClr val="000000"/>
                        </a:solidFill>
                        <a:effectLst/>
                        <a:latin typeface="Calibri" panose="020F0502020204030204" pitchFamily="34" charset="0"/>
                      </a:endParaRPr>
                    </a:p>
                  </a:txBody>
                  <a:tcPr marL="9525" marR="9525" marT="9525"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0937254"/>
                  </a:ext>
                </a:extLst>
              </a:tr>
            </a:tbl>
          </a:graphicData>
        </a:graphic>
      </p:graphicFrame>
      <p:sp>
        <p:nvSpPr>
          <p:cNvPr id="4" name="TextBox 3">
            <a:extLst>
              <a:ext uri="{FF2B5EF4-FFF2-40B4-BE49-F238E27FC236}">
                <a16:creationId xmlns:a16="http://schemas.microsoft.com/office/drawing/2014/main" id="{6EA65FBC-2511-8143-80DA-9737FAFC6426}"/>
              </a:ext>
            </a:extLst>
          </p:cNvPr>
          <p:cNvSpPr txBox="1"/>
          <p:nvPr/>
        </p:nvSpPr>
        <p:spPr>
          <a:xfrm>
            <a:off x="1131758" y="5291528"/>
            <a:ext cx="10540289" cy="369332"/>
          </a:xfrm>
          <a:prstGeom prst="rect">
            <a:avLst/>
          </a:prstGeom>
          <a:noFill/>
        </p:spPr>
        <p:txBody>
          <a:bodyPr wrap="square" rtlCol="0">
            <a:spAutoFit/>
          </a:bodyPr>
          <a:lstStyle/>
          <a:p>
            <a:r>
              <a:rPr lang="en-US" b="1" dirty="0"/>
              <a:t>* Schedule is conservative, primarily due to lead times on materials 26 to 42 weeks.</a:t>
            </a:r>
          </a:p>
        </p:txBody>
      </p:sp>
    </p:spTree>
    <p:extLst>
      <p:ext uri="{BB962C8B-B14F-4D97-AF65-F5344CB8AC3E}">
        <p14:creationId xmlns:p14="http://schemas.microsoft.com/office/powerpoint/2010/main" val="1127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58A24-19D8-4EAA-902A-06FB0EE7F66E}"/>
              </a:ext>
            </a:extLst>
          </p:cNvPr>
          <p:cNvSpPr>
            <a:spLocks noGrp="1"/>
          </p:cNvSpPr>
          <p:nvPr>
            <p:ph type="title"/>
          </p:nvPr>
        </p:nvSpPr>
        <p:spPr/>
        <p:txBody>
          <a:bodyPr/>
          <a:lstStyle/>
          <a:p>
            <a:r>
              <a:rPr lang="en-US" dirty="0"/>
              <a:t>Response to Feedback: Revised Design</a:t>
            </a:r>
          </a:p>
        </p:txBody>
      </p:sp>
      <p:pic>
        <p:nvPicPr>
          <p:cNvPr id="5" name="Picture 4" descr="A high angle view of a building&#10;&#10;Description automatically generated with low confidence">
            <a:extLst>
              <a:ext uri="{FF2B5EF4-FFF2-40B4-BE49-F238E27FC236}">
                <a16:creationId xmlns:a16="http://schemas.microsoft.com/office/drawing/2014/main" id="{4C25C8D3-2480-D99B-39BF-3F01FA61A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637" y="2504824"/>
            <a:ext cx="5018583" cy="1993711"/>
          </a:xfrm>
          <a:prstGeom prst="rect">
            <a:avLst/>
          </a:prstGeom>
        </p:spPr>
      </p:pic>
      <p:sp>
        <p:nvSpPr>
          <p:cNvPr id="8" name="TextBox 7">
            <a:extLst>
              <a:ext uri="{FF2B5EF4-FFF2-40B4-BE49-F238E27FC236}">
                <a16:creationId xmlns:a16="http://schemas.microsoft.com/office/drawing/2014/main" id="{918370FF-8C96-E364-4FA6-74BB87F4504D}"/>
              </a:ext>
            </a:extLst>
          </p:cNvPr>
          <p:cNvSpPr txBox="1"/>
          <p:nvPr/>
        </p:nvSpPr>
        <p:spPr>
          <a:xfrm>
            <a:off x="2198904" y="4498535"/>
            <a:ext cx="1988813" cy="369332"/>
          </a:xfrm>
          <a:prstGeom prst="rect">
            <a:avLst/>
          </a:prstGeom>
          <a:noFill/>
        </p:spPr>
        <p:txBody>
          <a:bodyPr wrap="square" rtlCol="0">
            <a:spAutoFit/>
          </a:bodyPr>
          <a:lstStyle/>
          <a:p>
            <a:r>
              <a:rPr lang="en-US" b="1" dirty="0"/>
              <a:t>Original design</a:t>
            </a:r>
          </a:p>
        </p:txBody>
      </p:sp>
      <p:sp>
        <p:nvSpPr>
          <p:cNvPr id="6" name="TextBox 5">
            <a:extLst>
              <a:ext uri="{FF2B5EF4-FFF2-40B4-BE49-F238E27FC236}">
                <a16:creationId xmlns:a16="http://schemas.microsoft.com/office/drawing/2014/main" id="{3D625DFE-F515-6208-D74D-154F7EEA35AA}"/>
              </a:ext>
            </a:extLst>
          </p:cNvPr>
          <p:cNvSpPr txBox="1"/>
          <p:nvPr/>
        </p:nvSpPr>
        <p:spPr>
          <a:xfrm>
            <a:off x="973637" y="1356808"/>
            <a:ext cx="9157252"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 revised solar canopy design was requested to move all solar canopies to the parking lot by the multi-purpose field</a:t>
            </a:r>
          </a:p>
        </p:txBody>
      </p:sp>
      <p:sp>
        <p:nvSpPr>
          <p:cNvPr id="7" name="TextBox 6">
            <a:extLst>
              <a:ext uri="{FF2B5EF4-FFF2-40B4-BE49-F238E27FC236}">
                <a16:creationId xmlns:a16="http://schemas.microsoft.com/office/drawing/2014/main" id="{B484E4E2-1058-DE64-1246-84E07D656882}"/>
              </a:ext>
            </a:extLst>
          </p:cNvPr>
          <p:cNvSpPr txBox="1"/>
          <p:nvPr/>
        </p:nvSpPr>
        <p:spPr>
          <a:xfrm>
            <a:off x="7611063" y="5463500"/>
            <a:ext cx="2630466" cy="369332"/>
          </a:xfrm>
          <a:prstGeom prst="rect">
            <a:avLst/>
          </a:prstGeom>
          <a:noFill/>
        </p:spPr>
        <p:txBody>
          <a:bodyPr wrap="square" rtlCol="0">
            <a:spAutoFit/>
          </a:bodyPr>
          <a:lstStyle/>
          <a:p>
            <a:r>
              <a:rPr lang="en-US" b="1" dirty="0"/>
              <a:t>Revised design</a:t>
            </a:r>
          </a:p>
        </p:txBody>
      </p:sp>
      <p:pic>
        <p:nvPicPr>
          <p:cNvPr id="9" name="Picture 8" descr="A picture containing outdoor&#10;&#10;Description automatically generated">
            <a:extLst>
              <a:ext uri="{FF2B5EF4-FFF2-40B4-BE49-F238E27FC236}">
                <a16:creationId xmlns:a16="http://schemas.microsoft.com/office/drawing/2014/main" id="{93AF05A8-0EE8-3D71-EAE0-B23A33F98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9379" y="2727068"/>
            <a:ext cx="5170143" cy="2700188"/>
          </a:xfrm>
          <a:prstGeom prst="rect">
            <a:avLst/>
          </a:prstGeom>
        </p:spPr>
      </p:pic>
    </p:spTree>
    <p:extLst>
      <p:ext uri="{BB962C8B-B14F-4D97-AF65-F5344CB8AC3E}">
        <p14:creationId xmlns:p14="http://schemas.microsoft.com/office/powerpoint/2010/main" val="24108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E673-7DF3-415A-A549-70E3ED4B9C05}"/>
              </a:ext>
            </a:extLst>
          </p:cNvPr>
          <p:cNvSpPr>
            <a:spLocks noGrp="1"/>
          </p:cNvSpPr>
          <p:nvPr>
            <p:ph type="title"/>
          </p:nvPr>
        </p:nvSpPr>
        <p:spPr>
          <a:xfrm>
            <a:off x="4682401" y="1051679"/>
            <a:ext cx="6396762" cy="508407"/>
          </a:xfrm>
        </p:spPr>
        <p:txBody>
          <a:bodyPr/>
          <a:lstStyle/>
          <a:p>
            <a:r>
              <a:rPr lang="en-US" dirty="0"/>
              <a:t>Presentation Outline</a:t>
            </a:r>
          </a:p>
        </p:txBody>
      </p:sp>
      <p:sp>
        <p:nvSpPr>
          <p:cNvPr id="5" name="Text Placeholder 4">
            <a:extLst>
              <a:ext uri="{FF2B5EF4-FFF2-40B4-BE49-F238E27FC236}">
                <a16:creationId xmlns:a16="http://schemas.microsoft.com/office/drawing/2014/main" id="{134E6B78-FF2A-4A9D-BEF4-3CF44015FAFE}"/>
              </a:ext>
            </a:extLst>
          </p:cNvPr>
          <p:cNvSpPr>
            <a:spLocks noGrp="1"/>
          </p:cNvSpPr>
          <p:nvPr>
            <p:ph type="body" sz="quarter" idx="17"/>
          </p:nvPr>
        </p:nvSpPr>
        <p:spPr/>
        <p:txBody>
          <a:bodyPr>
            <a:normAutofit lnSpcReduction="10000"/>
          </a:bodyPr>
          <a:lstStyle/>
          <a:p>
            <a:pPr marL="522287" indent="-514350">
              <a:lnSpc>
                <a:spcPct val="150000"/>
              </a:lnSpc>
              <a:buFont typeface="+mj-lt"/>
              <a:buAutoNum type="arabicPeriod"/>
            </a:pPr>
            <a:r>
              <a:rPr lang="en-US" dirty="0"/>
              <a:t>Introduction</a:t>
            </a:r>
          </a:p>
          <a:p>
            <a:pPr marL="522287" indent="-514350">
              <a:lnSpc>
                <a:spcPct val="150000"/>
              </a:lnSpc>
              <a:buFont typeface="+mj-lt"/>
              <a:buAutoNum type="arabicPeriod"/>
            </a:pPr>
            <a:r>
              <a:rPr lang="en-US" dirty="0"/>
              <a:t>About Ameresco</a:t>
            </a:r>
          </a:p>
          <a:p>
            <a:pPr marL="522287" indent="-514350">
              <a:lnSpc>
                <a:spcPct val="150000"/>
              </a:lnSpc>
              <a:buFont typeface="+mj-lt"/>
              <a:buAutoNum type="arabicPeriod"/>
            </a:pPr>
            <a:r>
              <a:rPr lang="en-US" dirty="0"/>
              <a:t>Relevant Solar PV Project Experience</a:t>
            </a:r>
          </a:p>
          <a:p>
            <a:pPr marL="522287" indent="-514350">
              <a:lnSpc>
                <a:spcPct val="150000"/>
              </a:lnSpc>
              <a:buFont typeface="+mj-lt"/>
              <a:buAutoNum type="arabicPeriod"/>
            </a:pPr>
            <a:r>
              <a:rPr lang="en-US" dirty="0"/>
              <a:t>Phase I Project Recap</a:t>
            </a:r>
          </a:p>
          <a:p>
            <a:pPr marL="522287" indent="-514350">
              <a:lnSpc>
                <a:spcPct val="150000"/>
              </a:lnSpc>
              <a:buFont typeface="+mj-lt"/>
              <a:buAutoNum type="arabicPeriod"/>
            </a:pPr>
            <a:r>
              <a:rPr lang="en-US" dirty="0"/>
              <a:t>Phase II Proposal</a:t>
            </a:r>
          </a:p>
          <a:p>
            <a:pPr marL="522287" indent="-514350">
              <a:lnSpc>
                <a:spcPct val="150000"/>
              </a:lnSpc>
              <a:buFont typeface="+mj-lt"/>
              <a:buAutoNum type="arabicPeriod"/>
            </a:pPr>
            <a:r>
              <a:rPr lang="en-US" dirty="0"/>
              <a:t>Q &amp; A</a:t>
            </a:r>
          </a:p>
          <a:p>
            <a:endParaRPr lang="en-US" dirty="0"/>
          </a:p>
        </p:txBody>
      </p:sp>
      <p:sp>
        <p:nvSpPr>
          <p:cNvPr id="6" name="Slide Number Placeholder 5">
            <a:extLst>
              <a:ext uri="{FF2B5EF4-FFF2-40B4-BE49-F238E27FC236}">
                <a16:creationId xmlns:a16="http://schemas.microsoft.com/office/drawing/2014/main" id="{033B7357-9E28-440C-98AE-1650FE15BE54}"/>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a:t>
            </a:fld>
            <a:endParaRPr lang="en-US" dirty="0"/>
          </a:p>
        </p:txBody>
      </p:sp>
      <p:pic>
        <p:nvPicPr>
          <p:cNvPr id="21" name="Picture Placeholder 20">
            <a:extLst>
              <a:ext uri="{FF2B5EF4-FFF2-40B4-BE49-F238E27FC236}">
                <a16:creationId xmlns:a16="http://schemas.microsoft.com/office/drawing/2014/main" id="{B813EB60-23A5-A60F-2813-70C03B8C8EDF}"/>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24783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58A24-19D8-4EAA-902A-06FB0EE7F66E}"/>
              </a:ext>
            </a:extLst>
          </p:cNvPr>
          <p:cNvSpPr>
            <a:spLocks noGrp="1"/>
          </p:cNvSpPr>
          <p:nvPr>
            <p:ph type="title"/>
          </p:nvPr>
        </p:nvSpPr>
        <p:spPr/>
        <p:txBody>
          <a:bodyPr/>
          <a:lstStyle/>
          <a:p>
            <a:r>
              <a:rPr lang="en-US" dirty="0"/>
              <a:t>Response to Feedback: PPA Rate adjustment</a:t>
            </a:r>
          </a:p>
        </p:txBody>
      </p:sp>
      <p:sp>
        <p:nvSpPr>
          <p:cNvPr id="2" name="TextBox 1">
            <a:extLst>
              <a:ext uri="{FF2B5EF4-FFF2-40B4-BE49-F238E27FC236}">
                <a16:creationId xmlns:a16="http://schemas.microsoft.com/office/drawing/2014/main" id="{6F5DB0DD-4AE9-E769-EC94-1FC27132FFB3}"/>
              </a:ext>
            </a:extLst>
          </p:cNvPr>
          <p:cNvSpPr txBox="1"/>
          <p:nvPr/>
        </p:nvSpPr>
        <p:spPr>
          <a:xfrm>
            <a:off x="1053548" y="1600200"/>
            <a:ext cx="9157252" cy="4093428"/>
          </a:xfrm>
          <a:prstGeom prst="rect">
            <a:avLst/>
          </a:prstGeom>
          <a:noFill/>
        </p:spPr>
        <p:txBody>
          <a:bodyPr wrap="square" rtlCol="0">
            <a:spAutoFit/>
          </a:bodyPr>
          <a:lstStyle/>
          <a:p>
            <a:pPr>
              <a:spcBef>
                <a:spcPts val="600"/>
              </a:spcBef>
              <a:spcAft>
                <a:spcPts val="600"/>
              </a:spcAft>
            </a:pPr>
            <a:r>
              <a:rPr lang="en-US" sz="2000" b="1" dirty="0">
                <a:latin typeface="Arial" panose="020B0604020202020204" pitchFamily="34" charset="0"/>
                <a:cs typeface="Arial" panose="020B0604020202020204" pitchFamily="34" charset="0"/>
              </a:rPr>
              <a:t>A lower PPA rate was requested to provide cost savings on electricity especially in the next four years when the Town of Westwood has a low electric utility rate locked in with Constellation.</a:t>
            </a: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Original PPA rate Year 1:  $0.136 per kWh</a:t>
            </a: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Adjusted PPA rate in Year 1:  $0.113 per kWh</a:t>
            </a: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Ameresco has ensured that the project includes the following cost-items while maintaining a lower PPA rate in the first year of operation: </a:t>
            </a:r>
          </a:p>
          <a:p>
            <a:pPr marL="742950" lvl="1"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Water management features</a:t>
            </a:r>
          </a:p>
          <a:p>
            <a:pPr marL="742950" lvl="1"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Accessible path </a:t>
            </a:r>
          </a:p>
          <a:p>
            <a:pPr marL="742950" lvl="1"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Lighting</a:t>
            </a:r>
          </a:p>
        </p:txBody>
      </p:sp>
    </p:spTree>
    <p:extLst>
      <p:ext uri="{BB962C8B-B14F-4D97-AF65-F5344CB8AC3E}">
        <p14:creationId xmlns:p14="http://schemas.microsoft.com/office/powerpoint/2010/main" val="1811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58A24-19D8-4EAA-902A-06FB0EE7F66E}"/>
              </a:ext>
            </a:extLst>
          </p:cNvPr>
          <p:cNvSpPr>
            <a:spLocks noGrp="1"/>
          </p:cNvSpPr>
          <p:nvPr>
            <p:ph type="title"/>
          </p:nvPr>
        </p:nvSpPr>
        <p:spPr/>
        <p:txBody>
          <a:bodyPr/>
          <a:lstStyle/>
          <a:p>
            <a:r>
              <a:rPr lang="en-US" dirty="0"/>
              <a:t>Response to Feedback: Community Outreach</a:t>
            </a:r>
          </a:p>
        </p:txBody>
      </p:sp>
      <p:sp>
        <p:nvSpPr>
          <p:cNvPr id="2" name="TextBox 1">
            <a:extLst>
              <a:ext uri="{FF2B5EF4-FFF2-40B4-BE49-F238E27FC236}">
                <a16:creationId xmlns:a16="http://schemas.microsoft.com/office/drawing/2014/main" id="{7FDDD85F-7276-B421-AC32-BF79CA72BF89}"/>
              </a:ext>
            </a:extLst>
          </p:cNvPr>
          <p:cNvSpPr txBox="1"/>
          <p:nvPr/>
        </p:nvSpPr>
        <p:spPr>
          <a:xfrm>
            <a:off x="795130" y="1669774"/>
            <a:ext cx="10972800" cy="3477875"/>
          </a:xfrm>
          <a:prstGeom prst="rect">
            <a:avLst/>
          </a:prstGeom>
          <a:noFill/>
        </p:spPr>
        <p:txBody>
          <a:bodyPr wrap="square" rtlCol="0">
            <a:spAutoFit/>
          </a:bodyPr>
          <a:lstStyle/>
          <a:p>
            <a:pPr algn="l">
              <a:spcBef>
                <a:spcPts val="600"/>
              </a:spcBef>
              <a:spcAft>
                <a:spcPts val="600"/>
              </a:spcAft>
            </a:pPr>
            <a:r>
              <a:rPr lang="en-US" sz="2000" b="1" dirty="0">
                <a:latin typeface="Arial" panose="020B0604020202020204" pitchFamily="34" charset="0"/>
                <a:cs typeface="Arial" panose="020B0604020202020204" pitchFamily="34" charset="0"/>
              </a:rPr>
              <a:t>In response to the School Committees request for public engagement on the HS solar canopies project, we have scheduled the following activities in the September and October timeframe:</a:t>
            </a:r>
          </a:p>
          <a:p>
            <a:pPr marL="914400" lvl="1" indent="-45720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Community Forum led by Westwood Environmental Action Committee (WEAC) in late September / early October</a:t>
            </a:r>
          </a:p>
          <a:p>
            <a:pPr marL="914400" lvl="1" indent="-45720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Article to be written by WEAC member for the following audiences (Transcript-Bulletin, Hometown Weekly, and other publications and social media)</a:t>
            </a:r>
          </a:p>
          <a:p>
            <a:pPr marL="914400" lvl="1" indent="-45720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Booth at Westwood Day</a:t>
            </a:r>
          </a:p>
          <a:p>
            <a:pPr marL="914400" lvl="1" indent="-457200">
              <a:spcBef>
                <a:spcPts val="600"/>
              </a:spcBef>
              <a:spcAft>
                <a:spcPts val="600"/>
              </a:spcAft>
              <a:buFont typeface="+mj-lt"/>
              <a:buAutoNum type="arabicPeriod"/>
            </a:pPr>
            <a:r>
              <a:rPr lang="en-US" sz="2000" dirty="0">
                <a:latin typeface="Arial" panose="020B0604020202020204" pitchFamily="34" charset="0"/>
                <a:cs typeface="Arial" panose="020B0604020202020204" pitchFamily="34" charset="0"/>
              </a:rPr>
              <a:t>Recorded presentation via Westwood Media</a:t>
            </a:r>
          </a:p>
        </p:txBody>
      </p:sp>
    </p:spTree>
    <p:extLst>
      <p:ext uri="{BB962C8B-B14F-4D97-AF65-F5344CB8AC3E}">
        <p14:creationId xmlns:p14="http://schemas.microsoft.com/office/powerpoint/2010/main" val="161061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35B5-BAEB-415D-AF26-8EE5218D3651}"/>
              </a:ext>
            </a:extLst>
          </p:cNvPr>
          <p:cNvSpPr>
            <a:spLocks noGrp="1"/>
          </p:cNvSpPr>
          <p:nvPr>
            <p:ph type="title"/>
          </p:nvPr>
        </p:nvSpPr>
        <p:spPr/>
        <p:txBody>
          <a:bodyPr>
            <a:normAutofit/>
          </a:bodyPr>
          <a:lstStyle/>
          <a:p>
            <a:r>
              <a:rPr lang="en-US" sz="3200" dirty="0"/>
              <a:t>Features of Phase II Projects</a:t>
            </a:r>
          </a:p>
        </p:txBody>
      </p:sp>
      <p:sp>
        <p:nvSpPr>
          <p:cNvPr id="3" name="Slide Number Placeholder 2">
            <a:extLst>
              <a:ext uri="{FF2B5EF4-FFF2-40B4-BE49-F238E27FC236}">
                <a16:creationId xmlns:a16="http://schemas.microsoft.com/office/drawing/2014/main" id="{AE04B53E-6186-4819-A96E-4929FA0164EC}"/>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22</a:t>
            </a:fld>
            <a:endParaRPr lang="en-US" dirty="0"/>
          </a:p>
        </p:txBody>
      </p:sp>
      <p:sp>
        <p:nvSpPr>
          <p:cNvPr id="4" name="Text Placeholder 3">
            <a:extLst>
              <a:ext uri="{FF2B5EF4-FFF2-40B4-BE49-F238E27FC236}">
                <a16:creationId xmlns:a16="http://schemas.microsoft.com/office/drawing/2014/main" id="{FFF1DDF1-91EA-469E-AA2E-7AB6E6F31254}"/>
              </a:ext>
            </a:extLst>
          </p:cNvPr>
          <p:cNvSpPr>
            <a:spLocks noGrp="1"/>
          </p:cNvSpPr>
          <p:nvPr>
            <p:ph type="body" sz="quarter" idx="11"/>
          </p:nvPr>
        </p:nvSpPr>
        <p:spPr>
          <a:xfrm>
            <a:off x="860611" y="1313099"/>
            <a:ext cx="9587533" cy="5160170"/>
          </a:xfrm>
        </p:spPr>
        <p:txBody>
          <a:bodyPr>
            <a:normAutofit/>
          </a:bodyPr>
          <a:lstStyle/>
          <a:p>
            <a:pPr marL="348853" indent="-342900"/>
            <a:r>
              <a:rPr lang="en-US" sz="2000" dirty="0">
                <a:ea typeface="+mn-ea"/>
              </a:rPr>
              <a:t>ZERO upfront cost to the town</a:t>
            </a:r>
          </a:p>
          <a:p>
            <a:pPr marL="348853" indent="-342900"/>
            <a:r>
              <a:rPr lang="en-US" sz="2000" dirty="0">
                <a:ea typeface="+mn-ea"/>
              </a:rPr>
              <a:t>Energy cost savings</a:t>
            </a:r>
          </a:p>
          <a:p>
            <a:pPr marL="348853" indent="-342900"/>
            <a:r>
              <a:rPr lang="en-US" sz="2000" dirty="0">
                <a:ea typeface="+mn-ea"/>
              </a:rPr>
              <a:t>Greenhouse gas emissions reductions</a:t>
            </a:r>
          </a:p>
          <a:p>
            <a:pPr marL="348853" indent="-342900"/>
            <a:r>
              <a:rPr lang="en-US" sz="2000" dirty="0">
                <a:ea typeface="+mn-ea"/>
              </a:rPr>
              <a:t>Covered parking areas</a:t>
            </a:r>
          </a:p>
          <a:p>
            <a:pPr marL="348853" indent="-342900"/>
            <a:r>
              <a:rPr lang="en-US" sz="2000" dirty="0">
                <a:ea typeface="+mn-ea"/>
              </a:rPr>
              <a:t>Integrated LED lighting and controls</a:t>
            </a:r>
          </a:p>
          <a:p>
            <a:pPr marL="348853" indent="-342900"/>
            <a:r>
              <a:rPr lang="en-US" sz="2000" dirty="0">
                <a:ea typeface="+mn-ea"/>
              </a:rPr>
              <a:t>Weather protection and reduced plowing</a:t>
            </a:r>
          </a:p>
          <a:p>
            <a:pPr marL="348853" indent="-342900"/>
            <a:r>
              <a:rPr lang="en-US" sz="2000" dirty="0">
                <a:ea typeface="+mn-ea"/>
              </a:rPr>
              <a:t>No lost parking spaces</a:t>
            </a:r>
          </a:p>
          <a:p>
            <a:pPr marL="348853" indent="-342900"/>
            <a:r>
              <a:rPr lang="en-US" sz="2000" dirty="0">
                <a:ea typeface="+mn-ea"/>
              </a:rPr>
              <a:t>New walkway under canopy near multi-purpose field</a:t>
            </a:r>
          </a:p>
          <a:p>
            <a:pPr marL="348853" indent="-342900"/>
            <a:r>
              <a:rPr lang="en-US" sz="2000" dirty="0">
                <a:ea typeface="+mn-ea"/>
              </a:rPr>
              <a:t>Visible renewable energy generation</a:t>
            </a:r>
          </a:p>
          <a:p>
            <a:pPr marL="348853" indent="-342900"/>
            <a:r>
              <a:rPr lang="en-US" sz="2000" dirty="0">
                <a:ea typeface="+mn-ea"/>
              </a:rPr>
              <a:t>Community engagement</a:t>
            </a:r>
          </a:p>
          <a:p>
            <a:pPr marL="348853" indent="-342900">
              <a:buFont typeface="+mj-lt"/>
              <a:buAutoNum type="arabicPeriod"/>
            </a:pPr>
            <a:endParaRPr lang="en-US" sz="2000" dirty="0"/>
          </a:p>
        </p:txBody>
      </p:sp>
    </p:spTree>
    <p:extLst>
      <p:ext uri="{BB962C8B-B14F-4D97-AF65-F5344CB8AC3E}">
        <p14:creationId xmlns:p14="http://schemas.microsoft.com/office/powerpoint/2010/main" val="79256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58A24-19D8-4EAA-902A-06FB0EE7F66E}"/>
              </a:ext>
            </a:extLst>
          </p:cNvPr>
          <p:cNvSpPr>
            <a:spLocks noGrp="1"/>
          </p:cNvSpPr>
          <p:nvPr>
            <p:ph type="title"/>
          </p:nvPr>
        </p:nvSpPr>
        <p:spPr/>
        <p:txBody>
          <a:bodyPr>
            <a:normAutofit/>
          </a:bodyPr>
          <a:lstStyle/>
          <a:p>
            <a:r>
              <a:rPr lang="en-US" dirty="0"/>
              <a:t>Additional Notes</a:t>
            </a:r>
          </a:p>
        </p:txBody>
      </p:sp>
      <p:sp>
        <p:nvSpPr>
          <p:cNvPr id="2" name="TextBox 1">
            <a:extLst>
              <a:ext uri="{FF2B5EF4-FFF2-40B4-BE49-F238E27FC236}">
                <a16:creationId xmlns:a16="http://schemas.microsoft.com/office/drawing/2014/main" id="{7FDDD85F-7276-B421-AC32-BF79CA72BF89}"/>
              </a:ext>
            </a:extLst>
          </p:cNvPr>
          <p:cNvSpPr txBox="1"/>
          <p:nvPr/>
        </p:nvSpPr>
        <p:spPr>
          <a:xfrm>
            <a:off x="440635" y="1228397"/>
            <a:ext cx="11310730" cy="3447098"/>
          </a:xfrm>
          <a:prstGeom prst="rect">
            <a:avLst/>
          </a:prstGeom>
          <a:noFill/>
        </p:spPr>
        <p:txBody>
          <a:bodyPr wrap="square" rtlCol="0">
            <a:spAutoFit/>
          </a:bodyPr>
          <a:lstStyle/>
          <a:p>
            <a:pPr marL="914400" lvl="1" indent="-4572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Inflation Reduction Act provides 30% Investment Tax Credit (ITC) for which this project is eligible if it meets certain labor and apprenticeship requirements. </a:t>
            </a:r>
          </a:p>
          <a:p>
            <a:pPr marL="914400" lvl="1" indent="-4572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Solar Equipment Useful Life and Warranties</a:t>
            </a:r>
          </a:p>
          <a:p>
            <a:pPr marL="1371600" lvl="2" indent="-457200">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Solar panels standard warranty is 25 years with 2% degradation first year, 0.5% annual linear degradation after that.  Solar panel service life is 30 years</a:t>
            </a:r>
          </a:p>
          <a:p>
            <a:pPr marL="1371600" lvl="2" indent="-457200">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New inverters standard warranty is 5 years with extensions up to 20 years available. </a:t>
            </a:r>
          </a:p>
          <a:p>
            <a:pPr marL="1371600" lvl="2" indent="-457200">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After 20 years, the Town of Westwood may buy system at then fair market value. PPA includes decommissioning of system if the Town of Westwood prefers to remove system.  </a:t>
            </a:r>
          </a:p>
          <a:p>
            <a:pPr marL="914400" lvl="1" indent="-457200">
              <a:spcBef>
                <a:spcPts val="600"/>
              </a:spcBef>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2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022506-4812-4968-AF26-EF05A0FF3E3E}"/>
              </a:ext>
            </a:extLst>
          </p:cNvPr>
          <p:cNvSpPr>
            <a:spLocks noGrp="1"/>
          </p:cNvSpPr>
          <p:nvPr>
            <p:ph type="body" sz="quarter" idx="10"/>
          </p:nvPr>
        </p:nvSpPr>
        <p:spPr>
          <a:xfrm>
            <a:off x="3559276" y="2339979"/>
            <a:ext cx="3626175" cy="920046"/>
          </a:xfrm>
        </p:spPr>
        <p:txBody>
          <a:bodyPr/>
          <a:lstStyle/>
          <a:p>
            <a:r>
              <a:rPr lang="en-US" dirty="0"/>
              <a:t>Thank You!</a:t>
            </a:r>
          </a:p>
        </p:txBody>
      </p:sp>
      <p:sp>
        <p:nvSpPr>
          <p:cNvPr id="3" name="Text Placeholder 2">
            <a:extLst>
              <a:ext uri="{FF2B5EF4-FFF2-40B4-BE49-F238E27FC236}">
                <a16:creationId xmlns:a16="http://schemas.microsoft.com/office/drawing/2014/main" id="{82DD0E9A-45DB-41DC-BAA4-9D1E332A3D86}"/>
              </a:ext>
            </a:extLst>
          </p:cNvPr>
          <p:cNvSpPr>
            <a:spLocks noGrp="1"/>
          </p:cNvSpPr>
          <p:nvPr>
            <p:ph type="body" sz="quarter" idx="12"/>
          </p:nvPr>
        </p:nvSpPr>
        <p:spPr>
          <a:xfrm>
            <a:off x="8116146" y="2079812"/>
            <a:ext cx="4020438" cy="1748117"/>
          </a:xfrm>
        </p:spPr>
        <p:txBody>
          <a:bodyPr/>
          <a:lstStyle/>
          <a:p>
            <a:endParaRPr lang="en-US" dirty="0"/>
          </a:p>
          <a:p>
            <a:pPr>
              <a:lnSpc>
                <a:spcPct val="114000"/>
              </a:lnSpc>
            </a:pPr>
            <a:r>
              <a:rPr lang="en-US" b="1" dirty="0"/>
              <a:t>Ameresco, Inc.</a:t>
            </a:r>
          </a:p>
          <a:p>
            <a:pPr>
              <a:lnSpc>
                <a:spcPct val="114000"/>
              </a:lnSpc>
            </a:pPr>
            <a:r>
              <a:rPr lang="en-US" dirty="0"/>
              <a:t>111 Speen Street</a:t>
            </a:r>
            <a:br>
              <a:rPr lang="en-US" dirty="0"/>
            </a:br>
            <a:r>
              <a:rPr lang="en-US" dirty="0"/>
              <a:t>Framingham, MA 01701</a:t>
            </a:r>
          </a:p>
        </p:txBody>
      </p:sp>
    </p:spTree>
    <p:extLst>
      <p:ext uri="{BB962C8B-B14F-4D97-AF65-F5344CB8AC3E}">
        <p14:creationId xmlns:p14="http://schemas.microsoft.com/office/powerpoint/2010/main" val="125790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5A89-46C2-4013-9DBA-73164DCBAEAE}"/>
              </a:ext>
            </a:extLst>
          </p:cNvPr>
          <p:cNvSpPr>
            <a:spLocks noGrp="1"/>
          </p:cNvSpPr>
          <p:nvPr>
            <p:ph type="title"/>
          </p:nvPr>
        </p:nvSpPr>
        <p:spPr>
          <a:xfrm>
            <a:off x="4682401" y="1051679"/>
            <a:ext cx="6516902" cy="508407"/>
          </a:xfrm>
        </p:spPr>
        <p:txBody>
          <a:bodyPr/>
          <a:lstStyle/>
          <a:p>
            <a:r>
              <a:rPr lang="en-US" dirty="0"/>
              <a:t>Supplemental Information</a:t>
            </a:r>
          </a:p>
        </p:txBody>
      </p:sp>
      <p:sp>
        <p:nvSpPr>
          <p:cNvPr id="6" name="Slide Number Placeholder 5">
            <a:extLst>
              <a:ext uri="{FF2B5EF4-FFF2-40B4-BE49-F238E27FC236}">
                <a16:creationId xmlns:a16="http://schemas.microsoft.com/office/drawing/2014/main" id="{246F6D78-29F0-4BAE-A0FF-087AB37B7D84}"/>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25</a:t>
            </a:fld>
            <a:endParaRPr lang="en-US" dirty="0"/>
          </a:p>
        </p:txBody>
      </p:sp>
      <p:pic>
        <p:nvPicPr>
          <p:cNvPr id="16" name="Picture Placeholder 15" descr="A picture containing outdoor, train, track, building&#10;&#10;Description automatically generated">
            <a:extLst>
              <a:ext uri="{FF2B5EF4-FFF2-40B4-BE49-F238E27FC236}">
                <a16:creationId xmlns:a16="http://schemas.microsoft.com/office/drawing/2014/main" id="{07C37874-F195-442E-A594-20E2977007A6}"/>
              </a:ext>
            </a:extLst>
          </p:cNvPr>
          <p:cNvPicPr>
            <a:picLocks noGrp="1" noChangeAspect="1"/>
          </p:cNvPicPr>
          <p:nvPr>
            <p:ph type="pic" sz="quarter" idx="16"/>
          </p:nvPr>
        </p:nvPicPr>
        <p:blipFill>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E56C710B-6B14-6331-A172-72425B88EE44}"/>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257638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BC15C951-1C3B-45F8-A3AD-26FFE7124898}"/>
              </a:ext>
            </a:extLst>
          </p:cNvPr>
          <p:cNvSpPr>
            <a:spLocks noGrp="1"/>
          </p:cNvSpPr>
          <p:nvPr>
            <p:ph type="title"/>
          </p:nvPr>
        </p:nvSpPr>
        <p:spPr/>
        <p:txBody>
          <a:bodyPr/>
          <a:lstStyle/>
          <a:p>
            <a:r>
              <a:rPr lang="en-US" dirty="0"/>
              <a:t>Lines of Business</a:t>
            </a:r>
          </a:p>
        </p:txBody>
      </p:sp>
      <p:sp>
        <p:nvSpPr>
          <p:cNvPr id="13" name="Slide Number Placeholder 12">
            <a:extLst>
              <a:ext uri="{FF2B5EF4-FFF2-40B4-BE49-F238E27FC236}">
                <a16:creationId xmlns:a16="http://schemas.microsoft.com/office/drawing/2014/main" id="{53D97A61-61F0-41A3-8564-6F4E1F745661}"/>
              </a:ext>
            </a:extLst>
          </p:cNvPr>
          <p:cNvSpPr>
            <a:spLocks noGrp="1"/>
          </p:cNvSpPr>
          <p:nvPr>
            <p:ph type="sldNum" sz="quarter" idx="10"/>
          </p:nvPr>
        </p:nvSpPr>
        <p:spPr/>
        <p:txBody>
          <a:bodyPr/>
          <a:lstStyle/>
          <a:p>
            <a:r>
              <a:rPr lang="en-US" dirty="0">
                <a:latin typeface="Arial" charset="0"/>
                <a:cs typeface="Arial" charset="0"/>
              </a:rPr>
              <a:t>6</a:t>
            </a:r>
            <a:endParaRPr lang="en-US" dirty="0"/>
          </a:p>
        </p:txBody>
      </p:sp>
      <p:sp>
        <p:nvSpPr>
          <p:cNvPr id="32" name="TextBox 31">
            <a:extLst>
              <a:ext uri="{FF2B5EF4-FFF2-40B4-BE49-F238E27FC236}">
                <a16:creationId xmlns:a16="http://schemas.microsoft.com/office/drawing/2014/main" id="{46EAA418-A97D-4C70-A622-EB6B8966335B}"/>
              </a:ext>
            </a:extLst>
          </p:cNvPr>
          <p:cNvSpPr txBox="1"/>
          <p:nvPr/>
        </p:nvSpPr>
        <p:spPr>
          <a:xfrm>
            <a:off x="697642" y="4048617"/>
            <a:ext cx="3301334" cy="12051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lvl="0" indent="-171450" defTabSz="355600">
              <a:spcBef>
                <a:spcPct val="0"/>
              </a:spcBef>
              <a:spcAft>
                <a:spcPct val="35000"/>
              </a:spcAft>
              <a:buFont typeface="Arial" panose="020B0604020202020204" pitchFamily="34" charset="0"/>
              <a:buChar char="•"/>
            </a:pPr>
            <a:r>
              <a:rPr lang="en-US" sz="1300" kern="1200" dirty="0">
                <a:solidFill>
                  <a:srgbClr val="063C55"/>
                </a:solidFill>
                <a:latin typeface="Arial" panose="020B0604020202020204" pitchFamily="34" charset="0"/>
                <a:cs typeface="Arial" panose="020B0604020202020204" pitchFamily="34" charset="0"/>
              </a:rPr>
              <a:t>Implement comprehensive </a:t>
            </a:r>
            <a:br>
              <a:rPr lang="en-US" sz="1300" kern="1200" dirty="0">
                <a:solidFill>
                  <a:srgbClr val="063C55"/>
                </a:solidFill>
                <a:latin typeface="Arial" panose="020B0604020202020204" pitchFamily="34" charset="0"/>
                <a:cs typeface="Arial" panose="020B0604020202020204" pitchFamily="34" charset="0"/>
              </a:rPr>
            </a:br>
            <a:r>
              <a:rPr lang="en-US" sz="1300" b="1" kern="1200" dirty="0">
                <a:solidFill>
                  <a:srgbClr val="063C55"/>
                </a:solidFill>
                <a:latin typeface="Arial" panose="020B0604020202020204" pitchFamily="34" charset="0"/>
                <a:cs typeface="Arial" panose="020B0604020202020204" pitchFamily="34" charset="0"/>
              </a:rPr>
              <a:t>energy efficiency </a:t>
            </a:r>
            <a:r>
              <a:rPr lang="en-US" sz="1300" kern="1200" dirty="0">
                <a:solidFill>
                  <a:srgbClr val="063C55"/>
                </a:solidFill>
                <a:latin typeface="Arial" panose="020B0604020202020204" pitchFamily="34" charset="0"/>
                <a:cs typeface="Arial" panose="020B0604020202020204" pitchFamily="34" charset="0"/>
              </a:rPr>
              <a:t>solutions and </a:t>
            </a:r>
            <a:br>
              <a:rPr lang="en-US" sz="1300" kern="1200" dirty="0">
                <a:solidFill>
                  <a:srgbClr val="063C55"/>
                </a:solidFill>
                <a:latin typeface="Arial" panose="020B0604020202020204" pitchFamily="34" charset="0"/>
                <a:cs typeface="Arial" panose="020B0604020202020204" pitchFamily="34" charset="0"/>
              </a:rPr>
            </a:br>
            <a:r>
              <a:rPr lang="en-US" sz="1300" b="1" kern="1200" dirty="0">
                <a:solidFill>
                  <a:srgbClr val="063C55"/>
                </a:solidFill>
                <a:latin typeface="Arial" panose="020B0604020202020204" pitchFamily="34" charset="0"/>
                <a:cs typeface="Arial" panose="020B0604020202020204" pitchFamily="34" charset="0"/>
              </a:rPr>
              <a:t>infrastructure upgrades</a:t>
            </a:r>
          </a:p>
          <a:p>
            <a:pPr marL="171450" lvl="0" indent="-171450" defTabSz="355600">
              <a:spcBef>
                <a:spcPct val="0"/>
              </a:spcBef>
              <a:spcAft>
                <a:spcPct val="35000"/>
              </a:spcAft>
              <a:buFont typeface="Arial" panose="020B0604020202020204" pitchFamily="34" charset="0"/>
              <a:buChar char="•"/>
            </a:pPr>
            <a:r>
              <a:rPr lang="en-US" sz="1300" kern="1200" dirty="0">
                <a:solidFill>
                  <a:srgbClr val="063C55"/>
                </a:solidFill>
                <a:latin typeface="Arial" panose="020B0604020202020204" pitchFamily="34" charset="0"/>
                <a:cs typeface="Arial" panose="020B0604020202020204" pitchFamily="34" charset="0"/>
              </a:rPr>
              <a:t>Design, build and construct </a:t>
            </a:r>
            <a:r>
              <a:rPr lang="en-US" sz="1300" b="1" kern="1200" dirty="0">
                <a:solidFill>
                  <a:srgbClr val="063C55"/>
                </a:solidFill>
                <a:latin typeface="Arial" panose="020B0604020202020204" pitchFamily="34" charset="0"/>
                <a:cs typeface="Arial" panose="020B0604020202020204" pitchFamily="34" charset="0"/>
              </a:rPr>
              <a:t>distributed energy</a:t>
            </a:r>
            <a:r>
              <a:rPr lang="en-US" sz="1300" kern="1200" dirty="0">
                <a:solidFill>
                  <a:srgbClr val="063C55"/>
                </a:solidFill>
                <a:latin typeface="Arial" panose="020B0604020202020204" pitchFamily="34" charset="0"/>
                <a:cs typeface="Arial" panose="020B0604020202020204" pitchFamily="34" charset="0"/>
              </a:rPr>
              <a:t> resources, </a:t>
            </a:r>
            <a:r>
              <a:rPr lang="en-US" sz="1300" b="1" kern="1200" dirty="0">
                <a:solidFill>
                  <a:srgbClr val="063C55"/>
                </a:solidFill>
                <a:latin typeface="Arial" panose="020B0604020202020204" pitchFamily="34" charset="0"/>
                <a:cs typeface="Arial" panose="020B0604020202020204" pitchFamily="34" charset="0"/>
              </a:rPr>
              <a:t>microgrids</a:t>
            </a:r>
            <a:r>
              <a:rPr lang="en-US" sz="1300" kern="1200" dirty="0">
                <a:solidFill>
                  <a:srgbClr val="063C55"/>
                </a:solidFill>
                <a:latin typeface="Arial" panose="020B0604020202020204" pitchFamily="34" charset="0"/>
                <a:cs typeface="Arial" panose="020B0604020202020204" pitchFamily="34" charset="0"/>
              </a:rPr>
              <a:t>, battery storage, and</a:t>
            </a:r>
            <a:r>
              <a:rPr lang="en-US" sz="1300" dirty="0">
                <a:solidFill>
                  <a:srgbClr val="063C55"/>
                </a:solidFill>
                <a:latin typeface="Arial" panose="020B0604020202020204" pitchFamily="34" charset="0"/>
                <a:cs typeface="Arial" panose="020B0604020202020204" pitchFamily="34" charset="0"/>
              </a:rPr>
              <a:t> </a:t>
            </a:r>
            <a:r>
              <a:rPr lang="en-US" sz="1300" b="1" kern="1200" dirty="0">
                <a:solidFill>
                  <a:srgbClr val="063C55"/>
                </a:solidFill>
                <a:latin typeface="Arial" panose="020B0604020202020204" pitchFamily="34" charset="0"/>
                <a:cs typeface="Arial" panose="020B0604020202020204" pitchFamily="34" charset="0"/>
              </a:rPr>
              <a:t>energy savings </a:t>
            </a:r>
            <a:r>
              <a:rPr lang="en-US" sz="1300" kern="1200" dirty="0">
                <a:solidFill>
                  <a:srgbClr val="063C55"/>
                </a:solidFill>
                <a:latin typeface="Arial" panose="020B0604020202020204" pitchFamily="34" charset="0"/>
                <a:cs typeface="Arial" panose="020B0604020202020204" pitchFamily="34" charset="0"/>
              </a:rPr>
              <a:t>projects</a:t>
            </a:r>
          </a:p>
        </p:txBody>
      </p:sp>
      <p:pic>
        <p:nvPicPr>
          <p:cNvPr id="33" name="Picture 32">
            <a:extLst>
              <a:ext uri="{FF2B5EF4-FFF2-40B4-BE49-F238E27FC236}">
                <a16:creationId xmlns:a16="http://schemas.microsoft.com/office/drawing/2014/main" id="{7EE7B40F-6337-4E9F-8E9D-283DE77A29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7543" y="1556990"/>
            <a:ext cx="2743200" cy="1828800"/>
          </a:xfrm>
          <a:prstGeom prst="rect">
            <a:avLst/>
          </a:prstGeom>
        </p:spPr>
      </p:pic>
      <p:sp>
        <p:nvSpPr>
          <p:cNvPr id="34" name="Hexagon 4">
            <a:extLst>
              <a:ext uri="{FF2B5EF4-FFF2-40B4-BE49-F238E27FC236}">
                <a16:creationId xmlns:a16="http://schemas.microsoft.com/office/drawing/2014/main" id="{070452AD-7035-4AD0-B652-67594DD0C434}"/>
              </a:ext>
            </a:extLst>
          </p:cNvPr>
          <p:cNvSpPr txBox="1"/>
          <p:nvPr/>
        </p:nvSpPr>
        <p:spPr>
          <a:xfrm>
            <a:off x="644719" y="3609421"/>
            <a:ext cx="3070957" cy="274320"/>
          </a:xfrm>
          <a:prstGeom prst="flowChartProcess">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defTabSz="889000">
              <a:lnSpc>
                <a:spcPct val="90000"/>
              </a:lnSpc>
              <a:spcBef>
                <a:spcPct val="0"/>
              </a:spcBef>
              <a:spcAft>
                <a:spcPct val="35000"/>
              </a:spcAft>
              <a:buNone/>
            </a:pPr>
            <a:r>
              <a:rPr lang="en-US" b="1" kern="1200" dirty="0">
                <a:solidFill>
                  <a:srgbClr val="00853F"/>
                </a:solidFill>
                <a:latin typeface="Arial" panose="020B0604020202020204" pitchFamily="34" charset="0"/>
                <a:cs typeface="Arial" panose="020B0604020202020204" pitchFamily="34" charset="0"/>
              </a:rPr>
              <a:t>Smart Energy Solutions</a:t>
            </a:r>
          </a:p>
        </p:txBody>
      </p:sp>
      <p:sp>
        <p:nvSpPr>
          <p:cNvPr id="36" name="TextBox 35">
            <a:extLst>
              <a:ext uri="{FF2B5EF4-FFF2-40B4-BE49-F238E27FC236}">
                <a16:creationId xmlns:a16="http://schemas.microsoft.com/office/drawing/2014/main" id="{DBF456E9-556A-4EDF-ADB8-12F8DCC7D03C}"/>
              </a:ext>
            </a:extLst>
          </p:cNvPr>
          <p:cNvSpPr txBox="1"/>
          <p:nvPr/>
        </p:nvSpPr>
        <p:spPr>
          <a:xfrm>
            <a:off x="8298815" y="4048617"/>
            <a:ext cx="3375026" cy="12051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indent="-171450" defTabSz="355600">
              <a:spcBef>
                <a:spcPct val="0"/>
              </a:spcBef>
              <a:spcAft>
                <a:spcPct val="35000"/>
              </a:spcAft>
              <a:buFont typeface="Arial" panose="020B0604020202020204" pitchFamily="34" charset="0"/>
              <a:buChar char="•"/>
            </a:pPr>
            <a:r>
              <a:rPr lang="en-US" sz="1300" dirty="0">
                <a:solidFill>
                  <a:srgbClr val="063C55"/>
                </a:solidFill>
                <a:latin typeface="Arial" panose="020B0604020202020204" pitchFamily="34" charset="0"/>
                <a:cs typeface="Arial" panose="020B0604020202020204" pitchFamily="34" charset="0"/>
              </a:rPr>
              <a:t>Renewable energy projects spanning s</a:t>
            </a:r>
            <a:r>
              <a:rPr lang="en-US" sz="1300" kern="1200" dirty="0">
                <a:solidFill>
                  <a:srgbClr val="063C55"/>
                </a:solidFill>
                <a:latin typeface="Arial" panose="020B0604020202020204" pitchFamily="34" charset="0"/>
                <a:cs typeface="Arial" panose="020B0604020202020204" pitchFamily="34" charset="0"/>
              </a:rPr>
              <a:t>olar, landfill gas, RNG, and </a:t>
            </a:r>
            <a:r>
              <a:rPr lang="en-US" sz="1300" dirty="0">
                <a:solidFill>
                  <a:srgbClr val="063C55"/>
                </a:solidFill>
                <a:latin typeface="Arial" panose="020B0604020202020204" pitchFamily="34" charset="0"/>
                <a:cs typeface="Arial" panose="020B0604020202020204" pitchFamily="34" charset="0"/>
              </a:rPr>
              <a:t>b</a:t>
            </a:r>
            <a:r>
              <a:rPr lang="en-US" sz="1300" kern="1200" dirty="0">
                <a:solidFill>
                  <a:srgbClr val="063C55"/>
                </a:solidFill>
                <a:latin typeface="Arial" panose="020B0604020202020204" pitchFamily="34" charset="0"/>
                <a:cs typeface="Arial" panose="020B0604020202020204" pitchFamily="34" charset="0"/>
              </a:rPr>
              <a:t>attery storage</a:t>
            </a:r>
          </a:p>
          <a:p>
            <a:pPr marL="398463" lvl="1" indent="-223838" defTabSz="355600">
              <a:spcBef>
                <a:spcPct val="0"/>
              </a:spcBef>
              <a:spcAft>
                <a:spcPct val="35000"/>
              </a:spcAft>
              <a:buFont typeface="Wingdings" panose="05000000000000000000" pitchFamily="2" charset="2"/>
              <a:buChar char="ü"/>
            </a:pPr>
            <a:r>
              <a:rPr lang="en-US" sz="1300" kern="1200" dirty="0">
                <a:solidFill>
                  <a:srgbClr val="063C55"/>
                </a:solidFill>
                <a:latin typeface="Arial" panose="020B0604020202020204" pitchFamily="34" charset="0"/>
                <a:cs typeface="Arial" panose="020B0604020202020204" pitchFamily="34" charset="0"/>
              </a:rPr>
              <a:t>354 MWe in Operations</a:t>
            </a:r>
          </a:p>
          <a:p>
            <a:pPr marL="398463" lvl="1" indent="-223838" defTabSz="355600">
              <a:spcBef>
                <a:spcPct val="0"/>
              </a:spcBef>
              <a:spcAft>
                <a:spcPct val="35000"/>
              </a:spcAft>
              <a:buFont typeface="Wingdings" panose="05000000000000000000" pitchFamily="2" charset="2"/>
              <a:buChar char="ü"/>
            </a:pPr>
            <a:r>
              <a:rPr lang="en-US" sz="1300" dirty="0">
                <a:solidFill>
                  <a:srgbClr val="063C55"/>
                </a:solidFill>
                <a:latin typeface="Arial" panose="020B0604020202020204" pitchFamily="34" charset="0"/>
                <a:cs typeface="Arial" panose="020B0604020202020204" pitchFamily="34" charset="0"/>
              </a:rPr>
              <a:t>436 MWe in Development</a:t>
            </a:r>
            <a:endParaRPr lang="en-US" sz="1300" kern="1200" dirty="0">
              <a:solidFill>
                <a:srgbClr val="063C55"/>
              </a:solidFill>
              <a:latin typeface="Arial" panose="020B0604020202020204" pitchFamily="34" charset="0"/>
              <a:cs typeface="Arial" panose="020B0604020202020204" pitchFamily="34" charset="0"/>
            </a:endParaRPr>
          </a:p>
        </p:txBody>
      </p:sp>
      <p:sp>
        <p:nvSpPr>
          <p:cNvPr id="38" name="Hexagon 8">
            <a:extLst>
              <a:ext uri="{FF2B5EF4-FFF2-40B4-BE49-F238E27FC236}">
                <a16:creationId xmlns:a16="http://schemas.microsoft.com/office/drawing/2014/main" id="{24AD0E2D-27AB-4C5A-A019-C423EEF04A39}"/>
              </a:ext>
            </a:extLst>
          </p:cNvPr>
          <p:cNvSpPr txBox="1"/>
          <p:nvPr/>
        </p:nvSpPr>
        <p:spPr>
          <a:xfrm>
            <a:off x="8262238" y="3609421"/>
            <a:ext cx="3015811" cy="274320"/>
          </a:xfrm>
          <a:prstGeom prst="flowChartProcess">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defTabSz="889000">
              <a:lnSpc>
                <a:spcPct val="90000"/>
              </a:lnSpc>
              <a:spcBef>
                <a:spcPct val="0"/>
              </a:spcBef>
              <a:spcAft>
                <a:spcPct val="35000"/>
              </a:spcAft>
              <a:buNone/>
            </a:pPr>
            <a:r>
              <a:rPr lang="en-US" b="1" kern="1200" dirty="0">
                <a:solidFill>
                  <a:srgbClr val="00853F"/>
                </a:solidFill>
                <a:latin typeface="Arial" panose="020B0604020202020204" pitchFamily="34" charset="0"/>
                <a:cs typeface="Arial" panose="020B0604020202020204" pitchFamily="34" charset="0"/>
              </a:rPr>
              <a:t>Ameresco-Owned Assets</a:t>
            </a:r>
          </a:p>
        </p:txBody>
      </p:sp>
      <p:sp>
        <p:nvSpPr>
          <p:cNvPr id="40" name="TextBox 39">
            <a:extLst>
              <a:ext uri="{FF2B5EF4-FFF2-40B4-BE49-F238E27FC236}">
                <a16:creationId xmlns:a16="http://schemas.microsoft.com/office/drawing/2014/main" id="{576E3029-4045-4F09-85A8-7B8CA31DA3F0}"/>
              </a:ext>
            </a:extLst>
          </p:cNvPr>
          <p:cNvSpPr txBox="1"/>
          <p:nvPr/>
        </p:nvSpPr>
        <p:spPr>
          <a:xfrm>
            <a:off x="4502719" y="4048617"/>
            <a:ext cx="3205515" cy="12051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lvl="0" indent="-171450" defTabSz="355600">
              <a:spcBef>
                <a:spcPct val="0"/>
              </a:spcBef>
              <a:spcAft>
                <a:spcPct val="35000"/>
              </a:spcAft>
              <a:buFont typeface="Arial" panose="020B0604020202020204" pitchFamily="34" charset="0"/>
              <a:buChar char="•"/>
            </a:pPr>
            <a:r>
              <a:rPr lang="en-US" sz="1300" kern="1200" dirty="0">
                <a:solidFill>
                  <a:srgbClr val="063C55"/>
                </a:solidFill>
                <a:latin typeface="Arial" panose="020B0604020202020204" pitchFamily="34" charset="0"/>
                <a:cs typeface="Arial" panose="020B0604020202020204" pitchFamily="34" charset="0"/>
              </a:rPr>
              <a:t>A critical </a:t>
            </a:r>
            <a:r>
              <a:rPr lang="en-US" sz="1300" b="1" kern="1200" dirty="0">
                <a:solidFill>
                  <a:srgbClr val="063C55"/>
                </a:solidFill>
                <a:latin typeface="Arial" panose="020B0604020202020204" pitchFamily="34" charset="0"/>
                <a:cs typeface="Arial" panose="020B0604020202020204" pitchFamily="34" charset="0"/>
              </a:rPr>
              <a:t>capability and differentiator</a:t>
            </a:r>
          </a:p>
          <a:p>
            <a:pPr marL="171450" lvl="0" indent="-171450" defTabSz="355600">
              <a:spcBef>
                <a:spcPct val="0"/>
              </a:spcBef>
              <a:spcAft>
                <a:spcPct val="35000"/>
              </a:spcAft>
              <a:buFont typeface="Arial" panose="020B0604020202020204" pitchFamily="34" charset="0"/>
              <a:buChar char="•"/>
            </a:pPr>
            <a:r>
              <a:rPr lang="en-US" sz="1300" kern="1200" dirty="0">
                <a:solidFill>
                  <a:srgbClr val="063C55"/>
                </a:solidFill>
                <a:latin typeface="Arial" panose="020B0604020202020204" pitchFamily="34" charset="0"/>
                <a:cs typeface="Arial" panose="020B0604020202020204" pitchFamily="34" charset="0"/>
              </a:rPr>
              <a:t>Deliver on-site </a:t>
            </a:r>
            <a:r>
              <a:rPr lang="en-US" sz="1300" b="1" kern="1200" dirty="0">
                <a:solidFill>
                  <a:srgbClr val="063C55"/>
                </a:solidFill>
                <a:latin typeface="Arial" panose="020B0604020202020204" pitchFamily="34" charset="0"/>
                <a:cs typeface="Arial" panose="020B0604020202020204" pitchFamily="34" charset="0"/>
              </a:rPr>
              <a:t>technical expertise</a:t>
            </a:r>
          </a:p>
          <a:p>
            <a:pPr marL="171450" lvl="0" indent="-171450" defTabSz="355600">
              <a:spcBef>
                <a:spcPct val="0"/>
              </a:spcBef>
              <a:spcAft>
                <a:spcPct val="35000"/>
              </a:spcAft>
              <a:buFont typeface="Arial" panose="020B0604020202020204" pitchFamily="34" charset="0"/>
              <a:buChar char="•"/>
            </a:pPr>
            <a:r>
              <a:rPr lang="en-US" sz="1300" b="1" kern="1200" dirty="0">
                <a:solidFill>
                  <a:srgbClr val="063C55"/>
                </a:solidFill>
                <a:latin typeface="Arial" panose="020B0604020202020204" pitchFamily="34" charset="0"/>
                <a:cs typeface="Arial" panose="020B0604020202020204" pitchFamily="34" charset="0"/>
              </a:rPr>
              <a:t>Fully maintained</a:t>
            </a:r>
            <a:r>
              <a:rPr lang="en-US" sz="1300" kern="1200" dirty="0">
                <a:solidFill>
                  <a:srgbClr val="063C55"/>
                </a:solidFill>
                <a:latin typeface="Arial" panose="020B0604020202020204" pitchFamily="34" charset="0"/>
                <a:cs typeface="Arial" panose="020B0604020202020204" pitchFamily="34" charset="0"/>
              </a:rPr>
              <a:t> and </a:t>
            </a:r>
            <a:r>
              <a:rPr lang="en-US" sz="1300" b="1" kern="1200" dirty="0">
                <a:solidFill>
                  <a:srgbClr val="063C55"/>
                </a:solidFill>
                <a:latin typeface="Arial" panose="020B0604020202020204" pitchFamily="34" charset="0"/>
                <a:cs typeface="Arial" panose="020B0604020202020204" pitchFamily="34" charset="0"/>
              </a:rPr>
              <a:t>routinely optimized</a:t>
            </a:r>
            <a:r>
              <a:rPr lang="en-US" sz="1300" kern="1200" dirty="0">
                <a:solidFill>
                  <a:srgbClr val="063C55"/>
                </a:solidFill>
                <a:latin typeface="Arial" panose="020B0604020202020204" pitchFamily="34" charset="0"/>
                <a:cs typeface="Arial" panose="020B0604020202020204" pitchFamily="34" charset="0"/>
              </a:rPr>
              <a:t> turnkey energy systems</a:t>
            </a:r>
          </a:p>
          <a:p>
            <a:pPr marL="171450" lvl="0" indent="-171450" defTabSz="355600">
              <a:lnSpc>
                <a:spcPct val="90000"/>
              </a:lnSpc>
              <a:spcBef>
                <a:spcPct val="0"/>
              </a:spcBef>
              <a:spcAft>
                <a:spcPct val="35000"/>
              </a:spcAft>
              <a:buFont typeface="Arial" panose="020B0604020202020204" pitchFamily="34" charset="0"/>
              <a:buChar char="•"/>
            </a:pPr>
            <a:endParaRPr lang="en-US" sz="1300" kern="1200" dirty="0">
              <a:solidFill>
                <a:srgbClr val="063C55"/>
              </a:solidFill>
              <a:latin typeface="Arial" panose="020B0604020202020204" pitchFamily="34" charset="0"/>
              <a:cs typeface="Arial" panose="020B0604020202020204" pitchFamily="34" charset="0"/>
            </a:endParaRPr>
          </a:p>
        </p:txBody>
      </p:sp>
      <p:pic>
        <p:nvPicPr>
          <p:cNvPr id="41" name="Picture 40" descr="A person standing in a room&#10;&#10;Description automatically generated">
            <a:extLst>
              <a:ext uri="{FF2B5EF4-FFF2-40B4-BE49-F238E27FC236}">
                <a16:creationId xmlns:a16="http://schemas.microsoft.com/office/drawing/2014/main" id="{F142CEEC-E50F-42C8-96F7-15D23268BB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43451" y="1556990"/>
            <a:ext cx="2743200" cy="1828800"/>
          </a:xfrm>
          <a:prstGeom prst="rect">
            <a:avLst/>
          </a:prstGeom>
        </p:spPr>
      </p:pic>
      <p:sp>
        <p:nvSpPr>
          <p:cNvPr id="42" name="Hexagon 12">
            <a:extLst>
              <a:ext uri="{FF2B5EF4-FFF2-40B4-BE49-F238E27FC236}">
                <a16:creationId xmlns:a16="http://schemas.microsoft.com/office/drawing/2014/main" id="{F093930A-5B5D-44D2-B921-69E963066019}"/>
              </a:ext>
            </a:extLst>
          </p:cNvPr>
          <p:cNvSpPr txBox="1"/>
          <p:nvPr/>
        </p:nvSpPr>
        <p:spPr>
          <a:xfrm>
            <a:off x="4455893" y="3609421"/>
            <a:ext cx="3252342" cy="274320"/>
          </a:xfrm>
          <a:prstGeom prst="flowChartProcess">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defTabSz="889000">
              <a:lnSpc>
                <a:spcPct val="90000"/>
              </a:lnSpc>
              <a:spcBef>
                <a:spcPct val="0"/>
              </a:spcBef>
              <a:spcAft>
                <a:spcPct val="35000"/>
              </a:spcAft>
              <a:buNone/>
            </a:pPr>
            <a:r>
              <a:rPr lang="en-US" b="1" kern="1200" dirty="0">
                <a:solidFill>
                  <a:srgbClr val="00853F"/>
                </a:solidFill>
                <a:latin typeface="Arial" panose="020B0604020202020204" pitchFamily="34" charset="0"/>
                <a:cs typeface="Arial" panose="020B0604020202020204" pitchFamily="34" charset="0"/>
              </a:rPr>
              <a:t>Operations &amp; Maintenance</a:t>
            </a:r>
          </a:p>
        </p:txBody>
      </p:sp>
      <p:grpSp>
        <p:nvGrpSpPr>
          <p:cNvPr id="57" name="Group 56">
            <a:extLst>
              <a:ext uri="{FF2B5EF4-FFF2-40B4-BE49-F238E27FC236}">
                <a16:creationId xmlns:a16="http://schemas.microsoft.com/office/drawing/2014/main" id="{5AEFF58F-D9A8-4E60-9751-1C846DAB9BF8}"/>
              </a:ext>
            </a:extLst>
          </p:cNvPr>
          <p:cNvGrpSpPr/>
          <p:nvPr/>
        </p:nvGrpSpPr>
        <p:grpSpPr>
          <a:xfrm>
            <a:off x="1" y="5855591"/>
            <a:ext cx="7423150" cy="588626"/>
            <a:chOff x="0" y="5765800"/>
            <a:chExt cx="7550593" cy="588626"/>
          </a:xfrm>
        </p:grpSpPr>
        <p:sp>
          <p:nvSpPr>
            <p:cNvPr id="52" name="Rectangle 20">
              <a:extLst>
                <a:ext uri="{FF2B5EF4-FFF2-40B4-BE49-F238E27FC236}">
                  <a16:creationId xmlns:a16="http://schemas.microsoft.com/office/drawing/2014/main" id="{30F5B1B6-B52E-4499-A31B-AE3FDCD2A73C}"/>
                </a:ext>
              </a:extLst>
            </p:cNvPr>
            <p:cNvSpPr>
              <a:spLocks noChangeArrowheads="1"/>
            </p:cNvSpPr>
            <p:nvPr/>
          </p:nvSpPr>
          <p:spPr bwMode="auto">
            <a:xfrm>
              <a:off x="0" y="5765800"/>
              <a:ext cx="7550593" cy="564187"/>
            </a:xfrm>
            <a:prstGeom prst="rect">
              <a:avLst/>
            </a:prstGeom>
            <a:solidFill>
              <a:srgbClr val="053B54"/>
            </a:solidFill>
            <a:ln>
              <a:noFill/>
            </a:ln>
          </p:spPr>
          <p:txBody>
            <a:bodyPr vert="horz" wrap="square" lIns="540000" tIns="45720" rIns="540000" bIns="45720" numCol="1" anchor="ctr" anchorCtr="0" compatLnSpc="1">
              <a:prstTxWarp prst="textNoShape">
                <a:avLst/>
              </a:prstTxWarp>
            </a:bodyPr>
            <a:lstStyle/>
            <a:p>
              <a:r>
                <a:rPr lang="en-US" b="1" dirty="0">
                  <a:solidFill>
                    <a:srgbClr val="FFFFFF"/>
                  </a:solidFill>
                  <a:latin typeface="Arial" panose="020B0604020202020204" pitchFamily="34" charset="0"/>
                  <a:cs typeface="Arial" panose="020B0604020202020204" pitchFamily="34" charset="0"/>
                </a:rPr>
                <a:t>Cost Savings   |   Resiliency   |   Sustainability   |   Security</a:t>
              </a:r>
              <a:endParaRPr lang="en-US" dirty="0">
                <a:solidFill>
                  <a:schemeClr val="bg1"/>
                </a:solidFill>
                <a:latin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FD4576A3-70F5-434D-9547-53B3E625BD36}"/>
                </a:ext>
              </a:extLst>
            </p:cNvPr>
            <p:cNvCxnSpPr>
              <a:cxnSpLocks/>
            </p:cNvCxnSpPr>
            <p:nvPr/>
          </p:nvCxnSpPr>
          <p:spPr>
            <a:xfrm>
              <a:off x="0" y="6354426"/>
              <a:ext cx="7550593" cy="0"/>
            </a:xfrm>
            <a:prstGeom prst="line">
              <a:avLst/>
            </a:prstGeom>
            <a:ln w="57150">
              <a:gradFill>
                <a:gsLst>
                  <a:gs pos="0">
                    <a:schemeClr val="accent5"/>
                  </a:gs>
                  <a:gs pos="100000">
                    <a:schemeClr val="accent6"/>
                  </a:gs>
                </a:gsLst>
                <a:lin ang="5400000" scaled="1"/>
              </a:gradFill>
            </a:ln>
            <a:effectLst/>
          </p:spPr>
          <p:style>
            <a:lnRef idx="2">
              <a:schemeClr val="accent1"/>
            </a:lnRef>
            <a:fillRef idx="0">
              <a:schemeClr val="accent1"/>
            </a:fillRef>
            <a:effectRef idx="1">
              <a:schemeClr val="accent1"/>
            </a:effectRef>
            <a:fontRef idx="minor">
              <a:schemeClr val="tx1"/>
            </a:fontRef>
          </p:style>
        </p:cxnSp>
      </p:grpSp>
      <p:pic>
        <p:nvPicPr>
          <p:cNvPr id="2" name="Picture 1">
            <a:extLst>
              <a:ext uri="{FF2B5EF4-FFF2-40B4-BE49-F238E27FC236}">
                <a16:creationId xmlns:a16="http://schemas.microsoft.com/office/drawing/2014/main" id="{A0B46F34-0112-945D-2BE1-788287D72580}"/>
              </a:ext>
            </a:extLst>
          </p:cNvPr>
          <p:cNvPicPr>
            <a:picLocks noChangeAspect="1"/>
          </p:cNvPicPr>
          <p:nvPr/>
        </p:nvPicPr>
        <p:blipFill>
          <a:blip r:embed="rId4"/>
          <a:stretch>
            <a:fillRect/>
          </a:stretch>
        </p:blipFill>
        <p:spPr>
          <a:xfrm>
            <a:off x="8262237" y="1542563"/>
            <a:ext cx="3354283" cy="1828800"/>
          </a:xfrm>
          <a:prstGeom prst="rect">
            <a:avLst/>
          </a:prstGeom>
        </p:spPr>
      </p:pic>
    </p:spTree>
    <p:extLst>
      <p:ext uri="{BB962C8B-B14F-4D97-AF65-F5344CB8AC3E}">
        <p14:creationId xmlns:p14="http://schemas.microsoft.com/office/powerpoint/2010/main" val="361832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DBFF76-6735-419C-9BB2-291C11E9383C}"/>
              </a:ext>
            </a:extLst>
          </p:cNvPr>
          <p:cNvSpPr>
            <a:spLocks noGrp="1"/>
          </p:cNvSpPr>
          <p:nvPr>
            <p:ph type="body" sz="quarter" idx="11"/>
          </p:nvPr>
        </p:nvSpPr>
        <p:spPr>
          <a:xfrm>
            <a:off x="4354136" y="1908122"/>
            <a:ext cx="3395296" cy="321786"/>
          </a:xfrm>
        </p:spPr>
        <p:txBody>
          <a:bodyPr>
            <a:noAutofit/>
          </a:bodyPr>
          <a:lstStyle/>
          <a:p>
            <a:pPr algn="ctr"/>
            <a:r>
              <a:rPr lang="en-US" sz="1500" dirty="0">
                <a:solidFill>
                  <a:schemeClr val="accent1"/>
                </a:solidFill>
              </a:rPr>
              <a:t>Companywide Cleanup Initiative and </a:t>
            </a:r>
            <a:r>
              <a:rPr lang="en-US" sz="1500" dirty="0">
                <a:solidFill>
                  <a:schemeClr val="accent1"/>
                </a:solidFill>
                <a:hlinkClick r:id="rId3">
                  <a:extLst>
                    <a:ext uri="{A12FA001-AC4F-418D-AE19-62706E023703}">
                      <ahyp:hlinkClr xmlns:ahyp="http://schemas.microsoft.com/office/drawing/2018/hyperlinkcolor" val="tx"/>
                    </a:ext>
                  </a:extLst>
                </a:hlinkClick>
              </a:rPr>
              <a:t>Video Compilation</a:t>
            </a:r>
            <a:r>
              <a:rPr lang="en-US" sz="1500" dirty="0">
                <a:solidFill>
                  <a:schemeClr val="accent1"/>
                </a:solidFill>
              </a:rPr>
              <a:t> </a:t>
            </a:r>
          </a:p>
        </p:txBody>
      </p:sp>
      <p:sp>
        <p:nvSpPr>
          <p:cNvPr id="12" name="Slide Number Placeholder 11">
            <a:extLst>
              <a:ext uri="{FF2B5EF4-FFF2-40B4-BE49-F238E27FC236}">
                <a16:creationId xmlns:a16="http://schemas.microsoft.com/office/drawing/2014/main" id="{3D2AB4EE-A591-487F-B2A3-00BABAA0A08B}"/>
              </a:ext>
            </a:extLst>
          </p:cNvPr>
          <p:cNvSpPr>
            <a:spLocks noGrp="1"/>
          </p:cNvSpPr>
          <p:nvPr>
            <p:ph type="sldNum" sz="quarter" idx="4294967295"/>
          </p:nvPr>
        </p:nvSpPr>
        <p:spPr>
          <a:xfrm>
            <a:off x="11434829" y="6268497"/>
            <a:ext cx="462023" cy="365125"/>
          </a:xfrm>
        </p:spPr>
        <p:txBody>
          <a:bodyPr/>
          <a:lstStyle/>
          <a:p>
            <a:fld id="{48F63A3B-78C7-47BE-AE5E-E10140E04643}" type="slidenum">
              <a:rPr lang="en-US" smtClean="0">
                <a:latin typeface="Arial" charset="0"/>
                <a:cs typeface="Arial" charset="0"/>
              </a:rPr>
              <a:pPr/>
              <a:t>27</a:t>
            </a:fld>
            <a:endParaRPr lang="en-US" dirty="0"/>
          </a:p>
        </p:txBody>
      </p:sp>
      <p:sp>
        <p:nvSpPr>
          <p:cNvPr id="27" name="Text Placeholder 2">
            <a:extLst>
              <a:ext uri="{FF2B5EF4-FFF2-40B4-BE49-F238E27FC236}">
                <a16:creationId xmlns:a16="http://schemas.microsoft.com/office/drawing/2014/main" id="{B49C2A50-F392-4647-B19C-DD87A5775D41}"/>
              </a:ext>
            </a:extLst>
          </p:cNvPr>
          <p:cNvSpPr txBox="1">
            <a:spLocks/>
          </p:cNvSpPr>
          <p:nvPr/>
        </p:nvSpPr>
        <p:spPr>
          <a:xfrm>
            <a:off x="369768" y="1904855"/>
            <a:ext cx="3568447" cy="518666"/>
          </a:xfrm>
          <a:prstGeom prst="rect">
            <a:avLst/>
          </a:prstGeom>
        </p:spPr>
        <p:txBody>
          <a:bodyPr vert="horz" lIns="91440" tIns="45720" rIns="91440" bIns="45720" rtlCol="0" anchor="t">
            <a:no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500" dirty="0">
                <a:solidFill>
                  <a:schemeClr val="accent1"/>
                </a:solidFill>
                <a:hlinkClick r:id="rId4">
                  <a:extLst>
                    <a:ext uri="{A12FA001-AC4F-418D-AE19-62706E023703}">
                      <ahyp:hlinkClr xmlns:ahyp="http://schemas.microsoft.com/office/drawing/2018/hyperlinkcolor" val="tx"/>
                    </a:ext>
                  </a:extLst>
                </a:hlinkClick>
              </a:rPr>
              <a:t>BBJ Future of Energy Panel </a:t>
            </a:r>
            <a:r>
              <a:rPr lang="en-US" sz="1500" dirty="0">
                <a:solidFill>
                  <a:schemeClr val="accent1"/>
                </a:solidFill>
              </a:rPr>
              <a:t>and </a:t>
            </a:r>
            <a:r>
              <a:rPr lang="en-US" sz="1500" dirty="0">
                <a:solidFill>
                  <a:schemeClr val="accent1"/>
                </a:solidFill>
                <a:hlinkClick r:id="rId5">
                  <a:extLst>
                    <a:ext uri="{A12FA001-AC4F-418D-AE19-62706E023703}">
                      <ahyp:hlinkClr xmlns:ahyp="http://schemas.microsoft.com/office/drawing/2018/hyperlinkcolor" val="tx"/>
                    </a:ext>
                  </a:extLst>
                </a:hlinkClick>
              </a:rPr>
              <a:t>Earth Day Message on LinkedIn</a:t>
            </a:r>
            <a:r>
              <a:rPr lang="en-US" sz="1500" dirty="0">
                <a:solidFill>
                  <a:schemeClr val="accent1"/>
                </a:solidFill>
              </a:rPr>
              <a:t> </a:t>
            </a:r>
            <a:br>
              <a:rPr lang="en-US" sz="1500" dirty="0">
                <a:solidFill>
                  <a:schemeClr val="accent1"/>
                </a:solidFill>
              </a:rPr>
            </a:br>
            <a:r>
              <a:rPr lang="en-US" sz="1500" dirty="0">
                <a:solidFill>
                  <a:schemeClr val="accent1"/>
                </a:solidFill>
              </a:rPr>
              <a:t>from George Sakellaris</a:t>
            </a:r>
          </a:p>
        </p:txBody>
      </p:sp>
      <p:grpSp>
        <p:nvGrpSpPr>
          <p:cNvPr id="53" name="Group 52">
            <a:extLst>
              <a:ext uri="{FF2B5EF4-FFF2-40B4-BE49-F238E27FC236}">
                <a16:creationId xmlns:a16="http://schemas.microsoft.com/office/drawing/2014/main" id="{24DAF9C8-37A1-48B0-A888-2541AA3AA42B}"/>
              </a:ext>
            </a:extLst>
          </p:cNvPr>
          <p:cNvGrpSpPr/>
          <p:nvPr/>
        </p:nvGrpSpPr>
        <p:grpSpPr>
          <a:xfrm>
            <a:off x="708660" y="2803377"/>
            <a:ext cx="3014393" cy="3091278"/>
            <a:chOff x="478134" y="2372916"/>
            <a:chExt cx="3356813" cy="3442431"/>
          </a:xfrm>
        </p:grpSpPr>
        <p:sp>
          <p:nvSpPr>
            <p:cNvPr id="34" name="Rectangle 33">
              <a:extLst>
                <a:ext uri="{FF2B5EF4-FFF2-40B4-BE49-F238E27FC236}">
                  <a16:creationId xmlns:a16="http://schemas.microsoft.com/office/drawing/2014/main" id="{3321078E-6C39-4055-B826-4E3F978594D7}"/>
                </a:ext>
              </a:extLst>
            </p:cNvPr>
            <p:cNvSpPr/>
            <p:nvPr/>
          </p:nvSpPr>
          <p:spPr>
            <a:xfrm>
              <a:off x="478134" y="2422442"/>
              <a:ext cx="3308684" cy="339290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pic>
          <p:nvPicPr>
            <p:cNvPr id="24" name="Picture 23" descr="Graphical user interface, website&#10;&#10;Description automatically generated">
              <a:extLst>
                <a:ext uri="{FF2B5EF4-FFF2-40B4-BE49-F238E27FC236}">
                  <a16:creationId xmlns:a16="http://schemas.microsoft.com/office/drawing/2014/main" id="{48222206-6F18-479F-BC59-037DD1555F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4556" y="2637396"/>
              <a:ext cx="2815536" cy="2996477"/>
            </a:xfrm>
            <a:prstGeom prst="rect">
              <a:avLst/>
            </a:prstGeom>
          </p:spPr>
        </p:pic>
        <p:pic>
          <p:nvPicPr>
            <p:cNvPr id="36" name="Picture 35" descr="Icon&#10;&#10;Description automatically generated">
              <a:extLst>
                <a:ext uri="{FF2B5EF4-FFF2-40B4-BE49-F238E27FC236}">
                  <a16:creationId xmlns:a16="http://schemas.microsoft.com/office/drawing/2014/main" id="{6F6C2BE0-506A-474F-9D68-DEE4FDA414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2013" y="2372916"/>
              <a:ext cx="602934" cy="602934"/>
            </a:xfrm>
            <a:prstGeom prst="rect">
              <a:avLst/>
            </a:prstGeom>
          </p:spPr>
        </p:pic>
      </p:grpSp>
      <p:grpSp>
        <p:nvGrpSpPr>
          <p:cNvPr id="64" name="Group 63">
            <a:extLst>
              <a:ext uri="{FF2B5EF4-FFF2-40B4-BE49-F238E27FC236}">
                <a16:creationId xmlns:a16="http://schemas.microsoft.com/office/drawing/2014/main" id="{A79EE7D3-DA31-4184-9078-435070B4AEC6}"/>
              </a:ext>
            </a:extLst>
          </p:cNvPr>
          <p:cNvGrpSpPr/>
          <p:nvPr/>
        </p:nvGrpSpPr>
        <p:grpSpPr>
          <a:xfrm>
            <a:off x="4563443" y="2836999"/>
            <a:ext cx="2976683" cy="3042229"/>
            <a:chOff x="4783340" y="2461511"/>
            <a:chExt cx="3314820" cy="3387811"/>
          </a:xfrm>
        </p:grpSpPr>
        <p:pic>
          <p:nvPicPr>
            <p:cNvPr id="22" name="Picture 21" descr="Diagram&#10;&#10;Description automatically generated">
              <a:extLst>
                <a:ext uri="{FF2B5EF4-FFF2-40B4-BE49-F238E27FC236}">
                  <a16:creationId xmlns:a16="http://schemas.microsoft.com/office/drawing/2014/main" id="{116345D9-E56C-44E4-81F5-6870BA1E1C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83340" y="2461511"/>
              <a:ext cx="3310128" cy="1856191"/>
            </a:xfrm>
            <a:prstGeom prst="rect">
              <a:avLst/>
            </a:prstGeom>
          </p:spPr>
        </p:pic>
        <p:pic>
          <p:nvPicPr>
            <p:cNvPr id="45" name="Picture 44" descr="A group of people posing for a photo&#10;&#10;Description automatically generated with low confidence">
              <a:extLst>
                <a:ext uri="{FF2B5EF4-FFF2-40B4-BE49-F238E27FC236}">
                  <a16:creationId xmlns:a16="http://schemas.microsoft.com/office/drawing/2014/main" id="{CB46EFB7-26FD-42B9-BF1A-62198F767FA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83342" y="4415584"/>
              <a:ext cx="1055102" cy="1433195"/>
            </a:xfrm>
            <a:prstGeom prst="rect">
              <a:avLst/>
            </a:prstGeom>
          </p:spPr>
        </p:pic>
        <p:pic>
          <p:nvPicPr>
            <p:cNvPr id="49" name="Picture 48" descr="A picture containing sky, person, person, outdoor&#10;&#10;Description automatically generated">
              <a:extLst>
                <a:ext uri="{FF2B5EF4-FFF2-40B4-BE49-F238E27FC236}">
                  <a16:creationId xmlns:a16="http://schemas.microsoft.com/office/drawing/2014/main" id="{A101CAC2-0745-4963-AA90-EC19550EBEC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66425" y="4415584"/>
              <a:ext cx="1031735" cy="1433738"/>
            </a:xfrm>
            <a:prstGeom prst="rect">
              <a:avLst/>
            </a:prstGeom>
          </p:spPr>
        </p:pic>
        <p:pic>
          <p:nvPicPr>
            <p:cNvPr id="51" name="Picture 50" descr="A group of people walking on a sidewalk&#10;&#10;Description automatically generated with low confidence">
              <a:extLst>
                <a:ext uri="{FF2B5EF4-FFF2-40B4-BE49-F238E27FC236}">
                  <a16:creationId xmlns:a16="http://schemas.microsoft.com/office/drawing/2014/main" id="{6D2D263F-C21D-44AC-B9A5-ED24D8B15A6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948250" y="4415584"/>
              <a:ext cx="1013146" cy="1433292"/>
            </a:xfrm>
            <a:prstGeom prst="rect">
              <a:avLst/>
            </a:prstGeom>
          </p:spPr>
        </p:pic>
      </p:grpSp>
      <p:sp>
        <p:nvSpPr>
          <p:cNvPr id="52" name="Text Placeholder 2">
            <a:extLst>
              <a:ext uri="{FF2B5EF4-FFF2-40B4-BE49-F238E27FC236}">
                <a16:creationId xmlns:a16="http://schemas.microsoft.com/office/drawing/2014/main" id="{DD15590E-2E21-4F97-BACE-93AAF198325D}"/>
              </a:ext>
            </a:extLst>
          </p:cNvPr>
          <p:cNvSpPr txBox="1">
            <a:spLocks/>
          </p:cNvSpPr>
          <p:nvPr/>
        </p:nvSpPr>
        <p:spPr>
          <a:xfrm>
            <a:off x="8211888" y="1905972"/>
            <a:ext cx="3715278" cy="305521"/>
          </a:xfrm>
          <a:prstGeom prst="rect">
            <a:avLst/>
          </a:prstGeom>
        </p:spPr>
        <p:txBody>
          <a:bodyPr vert="horz" lIns="91440" tIns="45720" rIns="91440" bIns="45720" rtlCol="0" anchor="t">
            <a:no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400" b="1" i="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500" u="sng" dirty="0">
                <a:solidFill>
                  <a:schemeClr val="accent1"/>
                </a:solidFill>
                <a:hlinkClick r:id="rId12">
                  <a:extLst>
                    <a:ext uri="{A12FA001-AC4F-418D-AE19-62706E023703}">
                      <ahyp:hlinkClr xmlns:ahyp="http://schemas.microsoft.com/office/drawing/2018/hyperlinkcolor" val="tx"/>
                    </a:ext>
                  </a:extLst>
                </a:hlinkClick>
              </a:rPr>
              <a:t>Ameresco Employee “Go Green</a:t>
            </a:r>
            <a:r>
              <a:rPr lang="en-US" sz="1500" u="sng" dirty="0">
                <a:solidFill>
                  <a:schemeClr val="accent1"/>
                </a:solidFill>
              </a:rPr>
              <a:t> Challenge</a:t>
            </a:r>
            <a:r>
              <a:rPr lang="en-US" sz="1500" u="sng" dirty="0">
                <a:solidFill>
                  <a:schemeClr val="accent1"/>
                </a:solidFill>
                <a:hlinkClick r:id="rId12">
                  <a:extLst>
                    <a:ext uri="{A12FA001-AC4F-418D-AE19-62706E023703}">
                      <ahyp:hlinkClr xmlns:ahyp="http://schemas.microsoft.com/office/drawing/2018/hyperlinkcolor" val="tx"/>
                    </a:ext>
                  </a:extLst>
                </a:hlinkClick>
              </a:rPr>
              <a:t>” BINGO </a:t>
            </a:r>
            <a:r>
              <a:rPr lang="en-US" sz="1500" u="sng" dirty="0">
                <a:solidFill>
                  <a:schemeClr val="accent1"/>
                </a:solidFill>
              </a:rPr>
              <a:t>Game</a:t>
            </a:r>
          </a:p>
        </p:txBody>
      </p:sp>
      <p:pic>
        <p:nvPicPr>
          <p:cNvPr id="55" name="Graphic 54" descr="Leaf with solid fill">
            <a:extLst>
              <a:ext uri="{FF2B5EF4-FFF2-40B4-BE49-F238E27FC236}">
                <a16:creationId xmlns:a16="http://schemas.microsoft.com/office/drawing/2014/main" id="{E63B867A-8EBE-45FA-B75E-C9904C11018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684638" y="1260089"/>
            <a:ext cx="535368" cy="53536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CFB6AD15-2E34-4C66-9BC2-C24252FFC060}"/>
              </a:ext>
            </a:extLst>
          </p:cNvPr>
          <p:cNvPicPr>
            <a:picLocks noChangeAspect="1"/>
          </p:cNvPicPr>
          <p:nvPr/>
        </p:nvPicPr>
        <p:blipFill>
          <a:blip r:embed="rId15"/>
          <a:stretch>
            <a:fillRect/>
          </a:stretch>
        </p:blipFill>
        <p:spPr>
          <a:xfrm>
            <a:off x="8581425" y="2803377"/>
            <a:ext cx="2976204" cy="3044622"/>
          </a:xfrm>
          <a:prstGeom prst="rect">
            <a:avLst/>
          </a:prstGeom>
        </p:spPr>
      </p:pic>
      <p:pic>
        <p:nvPicPr>
          <p:cNvPr id="20" name="Graphic 19" descr="Leaf with solid fill">
            <a:extLst>
              <a:ext uri="{FF2B5EF4-FFF2-40B4-BE49-F238E27FC236}">
                <a16:creationId xmlns:a16="http://schemas.microsoft.com/office/drawing/2014/main" id="{406F03F8-E45B-4718-8560-65429DD8A8C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784100" y="1251127"/>
            <a:ext cx="535368" cy="535368"/>
          </a:xfrm>
          <a:prstGeom prst="rect">
            <a:avLst/>
          </a:prstGeom>
        </p:spPr>
      </p:pic>
      <p:pic>
        <p:nvPicPr>
          <p:cNvPr id="21" name="Graphic 20" descr="Leaf with solid fill">
            <a:extLst>
              <a:ext uri="{FF2B5EF4-FFF2-40B4-BE49-F238E27FC236}">
                <a16:creationId xmlns:a16="http://schemas.microsoft.com/office/drawing/2014/main" id="{C1EB4E49-7460-4C13-A70E-248A0600C22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801843" y="1252919"/>
            <a:ext cx="535368" cy="535368"/>
          </a:xfrm>
          <a:prstGeom prst="rect">
            <a:avLst/>
          </a:prstGeom>
        </p:spPr>
      </p:pic>
      <p:cxnSp>
        <p:nvCxnSpPr>
          <p:cNvPr id="6" name="Straight Connector 5">
            <a:extLst>
              <a:ext uri="{FF2B5EF4-FFF2-40B4-BE49-F238E27FC236}">
                <a16:creationId xmlns:a16="http://schemas.microsoft.com/office/drawing/2014/main" id="{F98AD59F-1106-4855-B584-8F34CB623D7E}"/>
              </a:ext>
            </a:extLst>
          </p:cNvPr>
          <p:cNvCxnSpPr>
            <a:cxnSpLocks/>
          </p:cNvCxnSpPr>
          <p:nvPr/>
        </p:nvCxnSpPr>
        <p:spPr>
          <a:xfrm>
            <a:off x="4098664" y="1657777"/>
            <a:ext cx="0" cy="3358942"/>
          </a:xfrm>
          <a:prstGeom prst="line">
            <a:avLst/>
          </a:prstGeom>
          <a:ln w="12700">
            <a:solidFill>
              <a:schemeClr val="bg2">
                <a:lumMod val="60000"/>
                <a:lumOff val="40000"/>
              </a:schemeClr>
            </a:solidFill>
          </a:ln>
          <a:effectLst/>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87ACB224-962B-4A63-97B6-A96613435715}"/>
              </a:ext>
            </a:extLst>
          </p:cNvPr>
          <p:cNvCxnSpPr>
            <a:cxnSpLocks/>
          </p:cNvCxnSpPr>
          <p:nvPr/>
        </p:nvCxnSpPr>
        <p:spPr>
          <a:xfrm>
            <a:off x="8046252" y="1657777"/>
            <a:ext cx="0" cy="3358942"/>
          </a:xfrm>
          <a:prstGeom prst="line">
            <a:avLst/>
          </a:prstGeom>
          <a:ln w="12700">
            <a:solidFill>
              <a:schemeClr val="bg2">
                <a:lumMod val="60000"/>
                <a:lumOff val="40000"/>
              </a:schemeClr>
            </a:solidFill>
          </a:ln>
          <a:effectLst/>
        </p:spPr>
        <p:style>
          <a:lnRef idx="2">
            <a:schemeClr val="dk1"/>
          </a:lnRef>
          <a:fillRef idx="0">
            <a:schemeClr val="dk1"/>
          </a:fillRef>
          <a:effectRef idx="1">
            <a:schemeClr val="dk1"/>
          </a:effectRef>
          <a:fontRef idx="minor">
            <a:schemeClr val="tx1"/>
          </a:fontRef>
        </p:style>
      </p:cxnSp>
      <p:sp>
        <p:nvSpPr>
          <p:cNvPr id="38" name="Title 5">
            <a:extLst>
              <a:ext uri="{FF2B5EF4-FFF2-40B4-BE49-F238E27FC236}">
                <a16:creationId xmlns:a16="http://schemas.microsoft.com/office/drawing/2014/main" id="{D05093EF-B754-4564-96FB-2B2BC1C55243}"/>
              </a:ext>
            </a:extLst>
          </p:cNvPr>
          <p:cNvSpPr>
            <a:spLocks noGrp="1"/>
          </p:cNvSpPr>
          <p:nvPr>
            <p:ph type="title"/>
          </p:nvPr>
        </p:nvSpPr>
        <p:spPr>
          <a:xfrm>
            <a:off x="609600" y="274638"/>
            <a:ext cx="10972800" cy="720785"/>
          </a:xfrm>
        </p:spPr>
        <p:txBody>
          <a:bodyPr anchor="ctr"/>
          <a:lstStyle/>
          <a:p>
            <a:r>
              <a:rPr lang="en-US" sz="2800" dirty="0"/>
              <a:t>Earth Day 2022 at Ameresco</a:t>
            </a:r>
          </a:p>
        </p:txBody>
      </p:sp>
      <p:pic>
        <p:nvPicPr>
          <p:cNvPr id="31" name="Picture 30" descr="A group of people posing for a photo on a beach&#10;&#10;Description automatically generated">
            <a:extLst>
              <a:ext uri="{FF2B5EF4-FFF2-40B4-BE49-F238E27FC236}">
                <a16:creationId xmlns:a16="http://schemas.microsoft.com/office/drawing/2014/main" id="{8BB524DA-6F46-991C-8791-8BE4D3661E9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487317" y="5442911"/>
            <a:ext cx="1753325" cy="1078742"/>
          </a:xfrm>
          <a:prstGeom prst="rect">
            <a:avLst/>
          </a:prstGeom>
          <a:ln w="38100">
            <a:solidFill>
              <a:schemeClr val="bg1"/>
            </a:solidFill>
          </a:ln>
        </p:spPr>
      </p:pic>
      <p:pic>
        <p:nvPicPr>
          <p:cNvPr id="32" name="Picture 31" descr="A dog on a leash&#10;&#10;Description automatically generated with low confidence">
            <a:extLst>
              <a:ext uri="{FF2B5EF4-FFF2-40B4-BE49-F238E27FC236}">
                <a16:creationId xmlns:a16="http://schemas.microsoft.com/office/drawing/2014/main" id="{118C363F-F45F-3379-BDB2-0C0EDFEEC222}"/>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5400000">
            <a:off x="8340229" y="5512295"/>
            <a:ext cx="1078742" cy="939974"/>
          </a:xfrm>
          <a:prstGeom prst="rect">
            <a:avLst/>
          </a:prstGeom>
          <a:ln w="38100">
            <a:solidFill>
              <a:schemeClr val="bg1"/>
            </a:solidFill>
          </a:ln>
        </p:spPr>
      </p:pic>
    </p:spTree>
    <p:extLst>
      <p:ext uri="{BB962C8B-B14F-4D97-AF65-F5344CB8AC3E}">
        <p14:creationId xmlns:p14="http://schemas.microsoft.com/office/powerpoint/2010/main" val="327343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EF40-223C-45C1-885C-5D2411F1B637}"/>
              </a:ext>
            </a:extLst>
          </p:cNvPr>
          <p:cNvSpPr>
            <a:spLocks noGrp="1"/>
          </p:cNvSpPr>
          <p:nvPr>
            <p:ph type="title"/>
          </p:nvPr>
        </p:nvSpPr>
        <p:spPr/>
        <p:txBody>
          <a:bodyPr>
            <a:normAutofit/>
          </a:bodyPr>
          <a:lstStyle/>
          <a:p>
            <a:r>
              <a:rPr lang="en-US" sz="2800" dirty="0"/>
              <a:t>Ameresco ESG Acclaim</a:t>
            </a:r>
          </a:p>
        </p:txBody>
      </p:sp>
      <p:sp>
        <p:nvSpPr>
          <p:cNvPr id="3" name="Slide Number Placeholder 2">
            <a:extLst>
              <a:ext uri="{FF2B5EF4-FFF2-40B4-BE49-F238E27FC236}">
                <a16:creationId xmlns:a16="http://schemas.microsoft.com/office/drawing/2014/main" id="{65AE5E31-49C9-4606-BC9B-13E6063A32C9}"/>
              </a:ext>
            </a:extLst>
          </p:cNvPr>
          <p:cNvSpPr>
            <a:spLocks noGrp="1"/>
          </p:cNvSpPr>
          <p:nvPr>
            <p:ph type="sldNum" sz="quarter" idx="10"/>
          </p:nvPr>
        </p:nvSpPr>
        <p:spPr/>
        <p:txBody>
          <a:bodyPr/>
          <a:lstStyle/>
          <a:p>
            <a:fld id="{48F63A3B-78C7-47BE-AE5E-E10140E04643}" type="slidenum">
              <a:rPr lang="en-US" smtClean="0"/>
              <a:pPr/>
              <a:t>28</a:t>
            </a:fld>
            <a:endParaRPr lang="en-US" dirty="0"/>
          </a:p>
        </p:txBody>
      </p:sp>
      <p:sp>
        <p:nvSpPr>
          <p:cNvPr id="4" name="Text Placeholder 3">
            <a:extLst>
              <a:ext uri="{FF2B5EF4-FFF2-40B4-BE49-F238E27FC236}">
                <a16:creationId xmlns:a16="http://schemas.microsoft.com/office/drawing/2014/main" id="{624DCAAA-C11A-43AA-A4D7-8BEF2565A245}"/>
              </a:ext>
            </a:extLst>
          </p:cNvPr>
          <p:cNvSpPr>
            <a:spLocks noGrp="1"/>
          </p:cNvSpPr>
          <p:nvPr>
            <p:ph type="body" sz="quarter" idx="11"/>
          </p:nvPr>
        </p:nvSpPr>
        <p:spPr>
          <a:xfrm>
            <a:off x="609600" y="1298642"/>
            <a:ext cx="5124638" cy="5125022"/>
          </a:xfrm>
        </p:spPr>
        <p:txBody>
          <a:bodyPr>
            <a:normAutofit/>
          </a:bodyPr>
          <a:lstStyle/>
          <a:p>
            <a:pPr>
              <a:lnSpc>
                <a:spcPct val="150000"/>
              </a:lnSpc>
            </a:pPr>
            <a:r>
              <a:rPr lang="en-US" sz="2800" b="1" dirty="0"/>
              <a:t>Acclaim for ESG Report and ESG Ambassadors</a:t>
            </a:r>
          </a:p>
          <a:p>
            <a:pPr lvl="1">
              <a:lnSpc>
                <a:spcPct val="150000"/>
              </a:lnSpc>
            </a:pPr>
            <a:r>
              <a:rPr lang="en-US" dirty="0">
                <a:solidFill>
                  <a:schemeClr val="accent1"/>
                </a:solidFill>
                <a:hlinkClick r:id="rId3">
                  <a:extLst>
                    <a:ext uri="{A12FA001-AC4F-418D-AE19-62706E023703}">
                      <ahyp:hlinkClr xmlns:ahyp="http://schemas.microsoft.com/office/drawing/2018/hyperlinkcolor" val="tx"/>
                    </a:ext>
                  </a:extLst>
                </a:hlinkClick>
              </a:rPr>
              <a:t>American Business Awards – Stevie</a:t>
            </a:r>
            <a:r>
              <a:rPr lang="en-US" dirty="0">
                <a:solidFill>
                  <a:schemeClr val="accent1"/>
                </a:solidFill>
              </a:rPr>
              <a:t>® </a:t>
            </a:r>
          </a:p>
          <a:p>
            <a:pPr lvl="1">
              <a:lnSpc>
                <a:spcPct val="150000"/>
              </a:lnSpc>
            </a:pPr>
            <a:r>
              <a:rPr lang="en-US" dirty="0">
                <a:solidFill>
                  <a:schemeClr val="accent1"/>
                </a:solidFill>
                <a:hlinkClick r:id="rId4">
                  <a:extLst>
                    <a:ext uri="{A12FA001-AC4F-418D-AE19-62706E023703}">
                      <ahyp:hlinkClr xmlns:ahyp="http://schemas.microsoft.com/office/drawing/2018/hyperlinkcolor" val="tx"/>
                    </a:ext>
                  </a:extLst>
                </a:hlinkClick>
              </a:rPr>
              <a:t>Hermes Creative Awards</a:t>
            </a:r>
            <a:br>
              <a:rPr lang="en-US" dirty="0">
                <a:solidFill>
                  <a:schemeClr val="accent1"/>
                </a:solidFill>
              </a:rPr>
            </a:br>
            <a:endParaRPr lang="en-US" dirty="0">
              <a:solidFill>
                <a:schemeClr val="accent1"/>
              </a:solidFill>
            </a:endParaRPr>
          </a:p>
          <a:p>
            <a:pPr lvl="1">
              <a:lnSpc>
                <a:spcPct val="150000"/>
              </a:lnSpc>
            </a:pPr>
            <a:r>
              <a:rPr lang="en-US" sz="2800" dirty="0">
                <a:solidFill>
                  <a:schemeClr val="accent2"/>
                </a:solidFill>
              </a:rPr>
              <a:t>Ragan's CSR &amp; Diversity Award Finalist</a:t>
            </a:r>
          </a:p>
          <a:p>
            <a:endParaRPr lang="en-US" sz="2800" dirty="0"/>
          </a:p>
        </p:txBody>
      </p:sp>
      <p:grpSp>
        <p:nvGrpSpPr>
          <p:cNvPr id="9" name="Group 8">
            <a:extLst>
              <a:ext uri="{FF2B5EF4-FFF2-40B4-BE49-F238E27FC236}">
                <a16:creationId xmlns:a16="http://schemas.microsoft.com/office/drawing/2014/main" id="{414D9DE0-3E31-E632-53E8-3B3DB77CC699}"/>
              </a:ext>
            </a:extLst>
          </p:cNvPr>
          <p:cNvGrpSpPr/>
          <p:nvPr/>
        </p:nvGrpSpPr>
        <p:grpSpPr>
          <a:xfrm>
            <a:off x="5964165" y="1428530"/>
            <a:ext cx="5920682" cy="2599024"/>
            <a:chOff x="-4122707" y="-1105338"/>
            <a:chExt cx="23721330" cy="10413040"/>
          </a:xfrm>
        </p:grpSpPr>
        <p:pic>
          <p:nvPicPr>
            <p:cNvPr id="7" name="Picture 6">
              <a:extLst>
                <a:ext uri="{FF2B5EF4-FFF2-40B4-BE49-F238E27FC236}">
                  <a16:creationId xmlns:a16="http://schemas.microsoft.com/office/drawing/2014/main" id="{C344FFAB-421D-003F-C91C-9F15DDE4A4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69841" y="-1105338"/>
              <a:ext cx="13328782" cy="514610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5A1B512-00DE-7E8B-DA69-0ACC4AB087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22707" y="-977782"/>
              <a:ext cx="10999379" cy="8480816"/>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C9CE5579-92B5-D173-E2FE-792E37F435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69056" y="2621294"/>
              <a:ext cx="8677693" cy="6686408"/>
            </a:xfrm>
            <a:prstGeom prst="rect">
              <a:avLst/>
            </a:prstGeom>
            <a:effectLst>
              <a:outerShdw blurRad="50800" dist="38100" dir="2700000" algn="tl" rotWithShape="0">
                <a:prstClr val="black">
                  <a:alpha val="40000"/>
                </a:prstClr>
              </a:outerShdw>
            </a:effectLst>
          </p:spPr>
        </p:pic>
      </p:grpSp>
      <p:pic>
        <p:nvPicPr>
          <p:cNvPr id="10" name="Picture 9" descr="A picture containing text, plant, agave&#10;&#10;Description automatically generated">
            <a:extLst>
              <a:ext uri="{FF2B5EF4-FFF2-40B4-BE49-F238E27FC236}">
                <a16:creationId xmlns:a16="http://schemas.microsoft.com/office/drawing/2014/main" id="{77FE38CD-65FA-5333-8A57-26D34B4E9D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62244" y="4432393"/>
            <a:ext cx="1687191" cy="1687191"/>
          </a:xfrm>
          <a:prstGeom prst="rect">
            <a:avLst/>
          </a:prstGeom>
          <a:ln>
            <a:noFill/>
          </a:ln>
          <a:effectLst>
            <a:outerShdw blurRad="292100" dist="139700" dir="2700000" algn="tl" rotWithShape="0">
              <a:srgbClr val="333333">
                <a:alpha val="65000"/>
              </a:srgbClr>
            </a:outerShdw>
          </a:effectLst>
        </p:spPr>
      </p:pic>
      <p:pic>
        <p:nvPicPr>
          <p:cNvPr id="11" name="Picture 10" descr="Logo&#10;&#10;Description automatically generated">
            <a:extLst>
              <a:ext uri="{FF2B5EF4-FFF2-40B4-BE49-F238E27FC236}">
                <a16:creationId xmlns:a16="http://schemas.microsoft.com/office/drawing/2014/main" id="{4ABCCF76-26C2-A3E5-D2B1-B0916B5FB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22302" y="4428756"/>
            <a:ext cx="1687191" cy="1687191"/>
          </a:xfrm>
          <a:prstGeom prst="rect">
            <a:avLst/>
          </a:prstGeom>
          <a:ln>
            <a:noFill/>
          </a:ln>
          <a:effectLst>
            <a:outerShdw blurRad="292100" dist="139700" dir="2700000" algn="tl" rotWithShape="0">
              <a:srgbClr val="333333">
                <a:alpha val="65000"/>
              </a:srgbClr>
            </a:outerShdw>
          </a:effectLst>
        </p:spPr>
      </p:pic>
      <p:pic>
        <p:nvPicPr>
          <p:cNvPr id="13" name="Picture 2" descr="No alternative text description for this image">
            <a:extLst>
              <a:ext uri="{FF2B5EF4-FFF2-40B4-BE49-F238E27FC236}">
                <a16:creationId xmlns:a16="http://schemas.microsoft.com/office/drawing/2014/main" id="{07F63393-7012-073E-4D2B-736D4C65E9A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895209" y="4432393"/>
            <a:ext cx="1687191" cy="1687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5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816A-476F-4C5A-B0EA-060DBE488684}"/>
              </a:ext>
            </a:extLst>
          </p:cNvPr>
          <p:cNvSpPr>
            <a:spLocks noGrp="1"/>
          </p:cNvSpPr>
          <p:nvPr>
            <p:ph type="title"/>
          </p:nvPr>
        </p:nvSpPr>
        <p:spPr>
          <a:xfrm>
            <a:off x="627139" y="289800"/>
            <a:ext cx="6739186" cy="953154"/>
          </a:xfrm>
        </p:spPr>
        <p:txBody>
          <a:bodyPr/>
          <a:lstStyle/>
          <a:p>
            <a:r>
              <a:rPr lang="en-US" dirty="0"/>
              <a:t>Plymouth South High School, MA</a:t>
            </a:r>
          </a:p>
        </p:txBody>
      </p:sp>
      <p:sp>
        <p:nvSpPr>
          <p:cNvPr id="6" name="Text Placeholder 5">
            <a:extLst>
              <a:ext uri="{FF2B5EF4-FFF2-40B4-BE49-F238E27FC236}">
                <a16:creationId xmlns:a16="http://schemas.microsoft.com/office/drawing/2014/main" id="{36A02B34-DA2C-4B15-972A-F4AB6BB5BE86}"/>
              </a:ext>
            </a:extLst>
          </p:cNvPr>
          <p:cNvSpPr>
            <a:spLocks noGrp="1"/>
          </p:cNvSpPr>
          <p:nvPr>
            <p:ph type="body" sz="quarter" idx="16"/>
          </p:nvPr>
        </p:nvSpPr>
        <p:spPr>
          <a:xfrm>
            <a:off x="8179724" y="945314"/>
            <a:ext cx="4012276" cy="5137434"/>
          </a:xfrm>
        </p:spPr>
        <p:txBody>
          <a:bodyPr/>
          <a:lstStyle/>
          <a:p>
            <a:pPr marL="227013" indent="-220663"/>
            <a:r>
              <a:rPr lang="en-US" sz="1400" dirty="0"/>
              <a:t>Application:	   </a:t>
            </a:r>
            <a:r>
              <a:rPr lang="en-US" sz="1400" dirty="0">
                <a:solidFill>
                  <a:srgbClr val="0065A4"/>
                </a:solidFill>
              </a:rPr>
              <a:t>Rooftop, BESS &amp; 				  	   Parking Canopy</a:t>
            </a:r>
            <a:br>
              <a:rPr lang="en-US" sz="1400" dirty="0">
                <a:solidFill>
                  <a:srgbClr val="0065A4"/>
                </a:solidFill>
              </a:rPr>
            </a:br>
            <a:endParaRPr lang="en-US" sz="1400" dirty="0">
              <a:solidFill>
                <a:srgbClr val="0076BC"/>
              </a:solidFill>
            </a:endParaRPr>
          </a:p>
          <a:p>
            <a:pPr marL="227013" indent="-220663"/>
            <a:r>
              <a:rPr lang="en-US" sz="1400" dirty="0"/>
              <a:t>Project Size:      </a:t>
            </a:r>
            <a:r>
              <a:rPr lang="en-US" sz="1400" dirty="0">
                <a:solidFill>
                  <a:srgbClr val="0065A4"/>
                </a:solidFill>
              </a:rPr>
              <a:t>321 kW (Rooftop)</a:t>
            </a:r>
            <a:br>
              <a:rPr lang="en-US" sz="1400" dirty="0">
                <a:solidFill>
                  <a:srgbClr val="0065A4"/>
                </a:solidFill>
              </a:rPr>
            </a:br>
            <a:r>
              <a:rPr lang="en-US" sz="1400" dirty="0">
                <a:solidFill>
                  <a:srgbClr val="0065A4"/>
                </a:solidFill>
              </a:rPr>
              <a:t>			   250 kW / 500 kWh (BESS)</a:t>
            </a:r>
            <a:br>
              <a:rPr lang="en-US" sz="1400" dirty="0">
                <a:solidFill>
                  <a:srgbClr val="0065A4"/>
                </a:solidFill>
              </a:rPr>
            </a:br>
            <a:r>
              <a:rPr lang="en-US" sz="1400" dirty="0">
                <a:solidFill>
                  <a:srgbClr val="0065A4"/>
                </a:solidFill>
              </a:rPr>
              <a:t>			   300 kW (Parking Canopy)</a:t>
            </a:r>
            <a:br>
              <a:rPr lang="en-US" sz="1400" dirty="0">
                <a:solidFill>
                  <a:srgbClr val="0065A4"/>
                </a:solidFill>
              </a:rPr>
            </a:br>
            <a:endParaRPr lang="en-US" sz="1400" dirty="0">
              <a:solidFill>
                <a:srgbClr val="0065A4"/>
              </a:solidFill>
            </a:endParaRPr>
          </a:p>
          <a:p>
            <a:pPr marL="225425" lvl="0" indent="-219075">
              <a:defRPr/>
            </a:pPr>
            <a:r>
              <a:rPr lang="en-US" sz="1400" dirty="0"/>
              <a:t>Annual Energy 		</a:t>
            </a:r>
            <a:br>
              <a:rPr lang="en-US" sz="1400" dirty="0"/>
            </a:br>
            <a:r>
              <a:rPr lang="en-US" sz="1400" dirty="0"/>
              <a:t>Generation: 	   </a:t>
            </a:r>
            <a:r>
              <a:rPr lang="en-US" sz="1400" dirty="0">
                <a:solidFill>
                  <a:srgbClr val="0065A4"/>
                </a:solidFill>
              </a:rPr>
              <a:t>732,000 kWh</a:t>
            </a:r>
            <a:br>
              <a:rPr lang="en-US" sz="1400" dirty="0">
                <a:solidFill>
                  <a:srgbClr val="0065A4"/>
                </a:solidFill>
              </a:rPr>
            </a:br>
            <a:endParaRPr lang="en-US" sz="1400" dirty="0">
              <a:solidFill>
                <a:srgbClr val="0065A4"/>
              </a:solidFill>
            </a:endParaRPr>
          </a:p>
          <a:p>
            <a:pPr marL="227013" indent="-220663"/>
            <a:r>
              <a:rPr lang="en-US" sz="1400" dirty="0"/>
              <a:t>Financial </a:t>
            </a:r>
            <a:br>
              <a:rPr lang="en-US" sz="1400" dirty="0"/>
            </a:br>
            <a:r>
              <a:rPr lang="en-US" sz="1400" dirty="0"/>
              <a:t>Structure: 	   </a:t>
            </a:r>
            <a:r>
              <a:rPr lang="en-US" sz="1400" dirty="0">
                <a:solidFill>
                  <a:srgbClr val="0065A4"/>
                </a:solidFill>
              </a:rPr>
              <a:t>PPA (Solar PV)</a:t>
            </a:r>
            <a:br>
              <a:rPr lang="en-US" sz="1400" dirty="0">
                <a:solidFill>
                  <a:srgbClr val="0065A4"/>
                </a:solidFill>
              </a:rPr>
            </a:br>
            <a:r>
              <a:rPr lang="en-US" sz="1400" dirty="0">
                <a:solidFill>
                  <a:srgbClr val="0065A4"/>
                </a:solidFill>
              </a:rPr>
              <a:t>			   EPC (BESS)</a:t>
            </a:r>
          </a:p>
        </p:txBody>
      </p:sp>
      <p:sp>
        <p:nvSpPr>
          <p:cNvPr id="7" name="Slide Number Placeholder 6">
            <a:extLst>
              <a:ext uri="{FF2B5EF4-FFF2-40B4-BE49-F238E27FC236}">
                <a16:creationId xmlns:a16="http://schemas.microsoft.com/office/drawing/2014/main" id="{259B69FA-6263-4D7B-9F7B-4F2EBB8018D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A181B181-F261-410C-A02F-07FB88921DC7}"/>
              </a:ext>
            </a:extLst>
          </p:cNvPr>
          <p:cNvSpPr txBox="1">
            <a:spLocks/>
          </p:cNvSpPr>
          <p:nvPr/>
        </p:nvSpPr>
        <p:spPr>
          <a:xfrm>
            <a:off x="565097" y="4682260"/>
            <a:ext cx="6739186" cy="1491555"/>
          </a:xfrm>
          <a:prstGeom prst="rect">
            <a:avLst/>
          </a:prstGeom>
        </p:spPr>
        <p:txBody>
          <a:bodyPr vert="horz" lIns="91440" tIns="45720" rIns="91440" bIns="45720" rtlCol="0">
            <a:no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8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0" dirty="0"/>
              <a:t>Ameresco designed, developed, installed, owns and operates over a 600 kW DC rooftop solar array at the new Plymouth South High School in Plymouth, MA. Under a Power Purchase Agreement, the school consumes all the power produced for this behind-the-meter project. The project also includes a battery energy storage system (BESS) which Ameresco is installing, and the school will own and operate.</a:t>
            </a:r>
          </a:p>
        </p:txBody>
      </p:sp>
      <p:sp>
        <p:nvSpPr>
          <p:cNvPr id="3" name="TextBox 2">
            <a:extLst>
              <a:ext uri="{FF2B5EF4-FFF2-40B4-BE49-F238E27FC236}">
                <a16:creationId xmlns:a16="http://schemas.microsoft.com/office/drawing/2014/main" id="{13485C86-88D6-4474-A8DD-D34C810A61DD}"/>
              </a:ext>
            </a:extLst>
          </p:cNvPr>
          <p:cNvSpPr txBox="1"/>
          <p:nvPr/>
        </p:nvSpPr>
        <p:spPr>
          <a:xfrm>
            <a:off x="8179724" y="333957"/>
            <a:ext cx="2721514" cy="369332"/>
          </a:xfrm>
          <a:prstGeom prst="rect">
            <a:avLst/>
          </a:prstGeom>
          <a:noFill/>
        </p:spPr>
        <p:txBody>
          <a:bodyPr wrap="square" rtlCol="0">
            <a:spAutoFit/>
          </a:bodyPr>
          <a:lstStyle/>
          <a:p>
            <a:r>
              <a:rPr lang="en-US" b="1" dirty="0"/>
              <a:t>Project Highlights</a:t>
            </a:r>
          </a:p>
        </p:txBody>
      </p:sp>
      <p:pic>
        <p:nvPicPr>
          <p:cNvPr id="5" name="Picture 4" descr="A high angle view of a building&#10;&#10;Description automatically generated with medium confidence">
            <a:extLst>
              <a:ext uri="{FF2B5EF4-FFF2-40B4-BE49-F238E27FC236}">
                <a16:creationId xmlns:a16="http://schemas.microsoft.com/office/drawing/2014/main" id="{81B9B483-B74D-44FA-8ADB-BA73672C44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3381" y="969935"/>
            <a:ext cx="4322619" cy="3241964"/>
          </a:xfrm>
          <a:prstGeom prst="rect">
            <a:avLst/>
          </a:prstGeom>
          <a:ln w="15875">
            <a:solidFill>
              <a:schemeClr val="tx1"/>
            </a:solidFill>
          </a:ln>
          <a:effectLst>
            <a:outerShdw blurRad="292100" dist="139700" dir="5400000" algn="ctr" rotWithShape="0">
              <a:schemeClr val="tx1">
                <a:alpha val="65000"/>
              </a:schemeClr>
            </a:outerShdw>
          </a:effectLst>
        </p:spPr>
      </p:pic>
    </p:spTree>
    <p:extLst>
      <p:ext uri="{BB962C8B-B14F-4D97-AF65-F5344CB8AC3E}">
        <p14:creationId xmlns:p14="http://schemas.microsoft.com/office/powerpoint/2010/main" val="211066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E7B5-3A48-43B0-B2E2-EC6AEF704AD2}"/>
              </a:ext>
            </a:extLst>
          </p:cNvPr>
          <p:cNvSpPr>
            <a:spLocks noGrp="1"/>
          </p:cNvSpPr>
          <p:nvPr>
            <p:ph type="title"/>
          </p:nvPr>
        </p:nvSpPr>
        <p:spPr/>
        <p:txBody>
          <a:bodyPr>
            <a:normAutofit/>
          </a:bodyPr>
          <a:lstStyle/>
          <a:p>
            <a:r>
              <a:rPr lang="en-US" dirty="0">
                <a:solidFill>
                  <a:srgbClr val="0065A4"/>
                </a:solidFill>
                <a:latin typeface="Arial" panose="020B0604020202020204" pitchFamily="34" charset="0"/>
                <a:cs typeface="Arial" panose="020B0604020202020204" pitchFamily="34" charset="0"/>
              </a:rPr>
              <a:t>Introduction</a:t>
            </a:r>
          </a:p>
        </p:txBody>
      </p:sp>
      <p:sp>
        <p:nvSpPr>
          <p:cNvPr id="3" name="Slide Number Placeholder 2">
            <a:extLst>
              <a:ext uri="{FF2B5EF4-FFF2-40B4-BE49-F238E27FC236}">
                <a16:creationId xmlns:a16="http://schemas.microsoft.com/office/drawing/2014/main" id="{C19D337D-9281-4DAF-8FD8-2CE5D07CACFF}"/>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a:t>
            </a:fld>
            <a:endParaRPr lang="en-US" dirty="0"/>
          </a:p>
        </p:txBody>
      </p:sp>
      <p:sp>
        <p:nvSpPr>
          <p:cNvPr id="5" name="Text Placeholder 3">
            <a:extLst>
              <a:ext uri="{FF2B5EF4-FFF2-40B4-BE49-F238E27FC236}">
                <a16:creationId xmlns:a16="http://schemas.microsoft.com/office/drawing/2014/main" id="{AC81C474-B625-4BCC-AAF2-F5A67673F98D}"/>
              </a:ext>
            </a:extLst>
          </p:cNvPr>
          <p:cNvSpPr>
            <a:spLocks noGrp="1"/>
          </p:cNvSpPr>
          <p:nvPr>
            <p:ph type="body" sz="quarter" idx="11"/>
          </p:nvPr>
        </p:nvSpPr>
        <p:spPr>
          <a:xfrm>
            <a:off x="609600" y="1221661"/>
            <a:ext cx="6361257" cy="2580720"/>
          </a:xfrm>
        </p:spPr>
        <p:txBody>
          <a:bodyPr>
            <a:noAutofit/>
          </a:bodyPr>
          <a:lstStyle/>
          <a:p>
            <a:pPr marL="7937" indent="0">
              <a:buNone/>
            </a:pPr>
            <a:r>
              <a:rPr lang="en-US" sz="2000" b="1" dirty="0">
                <a:solidFill>
                  <a:srgbClr val="00853F"/>
                </a:solidFill>
              </a:rPr>
              <a:t>AMERESCO</a:t>
            </a:r>
          </a:p>
          <a:p>
            <a:pPr marL="0" lvl="1" indent="0">
              <a:buNone/>
            </a:pPr>
            <a:r>
              <a:rPr lang="en-US" sz="1800" b="1" dirty="0"/>
              <a:t>Mike Bakas</a:t>
            </a:r>
          </a:p>
          <a:p>
            <a:pPr marL="285750" lvl="1" indent="-285750"/>
            <a:r>
              <a:rPr lang="en-US" sz="1800" dirty="0"/>
              <a:t>Executive Vice President</a:t>
            </a:r>
          </a:p>
          <a:p>
            <a:pPr marL="285750" lvl="1" indent="-285750"/>
            <a:r>
              <a:rPr lang="en-US" sz="1800" dirty="0"/>
              <a:t>Member of Ameresco’s Founding Management Team</a:t>
            </a:r>
          </a:p>
          <a:p>
            <a:pPr marL="285750" lvl="1" indent="-285750"/>
            <a:r>
              <a:rPr lang="en-US" sz="1800" dirty="0"/>
              <a:t>Moved to Westwood in 1984</a:t>
            </a:r>
          </a:p>
          <a:p>
            <a:pPr marL="285750" lvl="1" indent="-285750"/>
            <a:r>
              <a:rPr lang="en-US" sz="1800" dirty="0"/>
              <a:t>Enjoyed having multiple children graduate from Westwood Schools (with one more still to go!)</a:t>
            </a:r>
          </a:p>
          <a:p>
            <a:pPr marL="0" lvl="1" indent="0">
              <a:buNone/>
            </a:pPr>
            <a:r>
              <a:rPr lang="en-US" sz="1800" b="1" dirty="0"/>
              <a:t>Anthony Buschur</a:t>
            </a:r>
          </a:p>
          <a:p>
            <a:pPr marL="285750" lvl="1" indent="-285750"/>
            <a:r>
              <a:rPr lang="en-US" sz="1800" dirty="0"/>
              <a:t>Senior Project Developer</a:t>
            </a:r>
          </a:p>
          <a:p>
            <a:pPr marL="0" lvl="1" indent="0">
              <a:buNone/>
            </a:pPr>
            <a:endParaRPr lang="en-US" b="1" dirty="0">
              <a:solidFill>
                <a:srgbClr val="0065A4"/>
              </a:solidFill>
            </a:endParaRPr>
          </a:p>
          <a:p>
            <a:pPr marL="0" lvl="1" indent="0">
              <a:buNone/>
            </a:pPr>
            <a:r>
              <a:rPr lang="en-US" b="1" dirty="0">
                <a:solidFill>
                  <a:srgbClr val="0065A4"/>
                </a:solidFill>
              </a:rPr>
              <a:t>Corporate Office</a:t>
            </a:r>
          </a:p>
          <a:p>
            <a:pPr marL="0" lvl="1" indent="0">
              <a:buNone/>
            </a:pPr>
            <a:r>
              <a:rPr lang="en-US" sz="1600" dirty="0"/>
              <a:t>111 Speen Street, Suite 410</a:t>
            </a:r>
          </a:p>
          <a:p>
            <a:pPr marL="0" lvl="1" indent="0">
              <a:buNone/>
            </a:pPr>
            <a:r>
              <a:rPr lang="en-US" sz="1600" dirty="0"/>
              <a:t>Framingham, MA 01701</a:t>
            </a:r>
          </a:p>
          <a:p>
            <a:pPr marL="7937" indent="0">
              <a:buNone/>
            </a:pPr>
            <a:endParaRPr lang="en-US" dirty="0"/>
          </a:p>
        </p:txBody>
      </p:sp>
      <p:pic>
        <p:nvPicPr>
          <p:cNvPr id="4" name="Picture 3">
            <a:extLst>
              <a:ext uri="{FF2B5EF4-FFF2-40B4-BE49-F238E27FC236}">
                <a16:creationId xmlns:a16="http://schemas.microsoft.com/office/drawing/2014/main" id="{35F83E5B-8A4E-DD1A-ABBF-7D4B865A5517}"/>
              </a:ext>
            </a:extLst>
          </p:cNvPr>
          <p:cNvPicPr>
            <a:picLocks noChangeAspect="1"/>
          </p:cNvPicPr>
          <p:nvPr/>
        </p:nvPicPr>
        <p:blipFill>
          <a:blip r:embed="rId2"/>
          <a:stretch>
            <a:fillRect/>
          </a:stretch>
        </p:blipFill>
        <p:spPr>
          <a:xfrm>
            <a:off x="6970857" y="1848468"/>
            <a:ext cx="4925995" cy="3328704"/>
          </a:xfrm>
          <a:prstGeom prst="rect">
            <a:avLst/>
          </a:prstGeom>
        </p:spPr>
      </p:pic>
    </p:spTree>
    <p:extLst>
      <p:ext uri="{BB962C8B-B14F-4D97-AF65-F5344CB8AC3E}">
        <p14:creationId xmlns:p14="http://schemas.microsoft.com/office/powerpoint/2010/main" val="64610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816A-476F-4C5A-B0EA-060DBE488684}"/>
              </a:ext>
            </a:extLst>
          </p:cNvPr>
          <p:cNvSpPr>
            <a:spLocks noGrp="1"/>
          </p:cNvSpPr>
          <p:nvPr>
            <p:ph type="title"/>
          </p:nvPr>
        </p:nvSpPr>
        <p:spPr>
          <a:xfrm>
            <a:off x="627139" y="289800"/>
            <a:ext cx="6739186" cy="953154"/>
          </a:xfrm>
        </p:spPr>
        <p:txBody>
          <a:bodyPr/>
          <a:lstStyle/>
          <a:p>
            <a:r>
              <a:rPr lang="en-US" dirty="0"/>
              <a:t>Town of Lexington, MA</a:t>
            </a:r>
          </a:p>
        </p:txBody>
      </p:sp>
      <p:sp>
        <p:nvSpPr>
          <p:cNvPr id="6" name="Text Placeholder 5">
            <a:extLst>
              <a:ext uri="{FF2B5EF4-FFF2-40B4-BE49-F238E27FC236}">
                <a16:creationId xmlns:a16="http://schemas.microsoft.com/office/drawing/2014/main" id="{36A02B34-DA2C-4B15-972A-F4AB6BB5BE86}"/>
              </a:ext>
            </a:extLst>
          </p:cNvPr>
          <p:cNvSpPr>
            <a:spLocks noGrp="1"/>
          </p:cNvSpPr>
          <p:nvPr>
            <p:ph type="body" sz="quarter" idx="16"/>
          </p:nvPr>
        </p:nvSpPr>
        <p:spPr>
          <a:xfrm>
            <a:off x="8179724" y="945314"/>
            <a:ext cx="4012276" cy="5137434"/>
          </a:xfrm>
        </p:spPr>
        <p:txBody>
          <a:bodyPr/>
          <a:lstStyle/>
          <a:p>
            <a:pPr marL="227013" indent="-220663">
              <a:lnSpc>
                <a:spcPct val="150000"/>
              </a:lnSpc>
              <a:spcAft>
                <a:spcPts val="0"/>
              </a:spcAft>
            </a:pPr>
            <a:r>
              <a:rPr lang="en-US" sz="1400" dirty="0"/>
              <a:t>Application: </a:t>
            </a:r>
            <a:r>
              <a:rPr lang="en-US" sz="1400" dirty="0">
                <a:solidFill>
                  <a:srgbClr val="0076BC"/>
                </a:solidFill>
              </a:rPr>
              <a:t>		</a:t>
            </a:r>
            <a:r>
              <a:rPr lang="en-US" sz="1400" dirty="0">
                <a:solidFill>
                  <a:srgbClr val="0065A4"/>
                </a:solidFill>
              </a:rPr>
              <a:t>Phase 1: Rooftop</a:t>
            </a:r>
          </a:p>
          <a:p>
            <a:pPr marL="6350" indent="0">
              <a:lnSpc>
                <a:spcPct val="150000"/>
              </a:lnSpc>
              <a:spcAft>
                <a:spcPts val="0"/>
              </a:spcAft>
              <a:buNone/>
            </a:pPr>
            <a:r>
              <a:rPr lang="en-US" sz="1400" dirty="0">
                <a:solidFill>
                  <a:srgbClr val="0065A4"/>
                </a:solidFill>
              </a:rPr>
              <a:t>				Phase 2: Rooftop</a:t>
            </a:r>
          </a:p>
          <a:p>
            <a:pPr marL="6350" indent="0">
              <a:spcBef>
                <a:spcPts val="0"/>
              </a:spcBef>
              <a:spcAft>
                <a:spcPts val="1200"/>
              </a:spcAft>
              <a:buNone/>
            </a:pPr>
            <a:r>
              <a:rPr lang="en-US" sz="1400" dirty="0">
                <a:solidFill>
                  <a:srgbClr val="0065A4"/>
                </a:solidFill>
              </a:rPr>
              <a:t>				&amp; Parking Canopy</a:t>
            </a:r>
          </a:p>
          <a:p>
            <a:pPr marL="6350" indent="0">
              <a:spcBef>
                <a:spcPts val="0"/>
              </a:spcBef>
              <a:buNone/>
            </a:pPr>
            <a:r>
              <a:rPr lang="en-US" sz="1400" dirty="0">
                <a:solidFill>
                  <a:srgbClr val="0065A4"/>
                </a:solidFill>
              </a:rPr>
              <a:t>				Phase 3: BESS	</a:t>
            </a:r>
          </a:p>
          <a:p>
            <a:pPr marL="227013" indent="-220663">
              <a:lnSpc>
                <a:spcPct val="150000"/>
              </a:lnSpc>
              <a:spcAft>
                <a:spcPts val="0"/>
              </a:spcAft>
            </a:pPr>
            <a:r>
              <a:rPr lang="en-US" sz="1400" dirty="0"/>
              <a:t>Project Size: 		</a:t>
            </a:r>
            <a:r>
              <a:rPr lang="en-US" sz="1400" dirty="0">
                <a:solidFill>
                  <a:srgbClr val="0065A4"/>
                </a:solidFill>
              </a:rPr>
              <a:t>Phase 1: 1.11 MW</a:t>
            </a:r>
          </a:p>
          <a:p>
            <a:pPr marL="6350" indent="0">
              <a:lnSpc>
                <a:spcPct val="150000"/>
              </a:lnSpc>
              <a:spcAft>
                <a:spcPts val="0"/>
              </a:spcAft>
              <a:buNone/>
            </a:pPr>
            <a:r>
              <a:rPr lang="en-US" sz="1400" dirty="0">
                <a:solidFill>
                  <a:srgbClr val="0065A4"/>
                </a:solidFill>
              </a:rPr>
              <a:t>				Phase 2: 2.58 MW</a:t>
            </a:r>
          </a:p>
          <a:p>
            <a:pPr marL="6350" indent="0">
              <a:lnSpc>
                <a:spcPct val="150000"/>
              </a:lnSpc>
              <a:spcAft>
                <a:spcPts val="0"/>
              </a:spcAft>
              <a:buNone/>
            </a:pPr>
            <a:r>
              <a:rPr lang="en-US" sz="1400" dirty="0">
                <a:solidFill>
                  <a:srgbClr val="0065A4"/>
                </a:solidFill>
              </a:rPr>
              <a:t>				Phase 3: 1.12 MW</a:t>
            </a:r>
          </a:p>
          <a:p>
            <a:pPr marL="6350" indent="0">
              <a:spcBef>
                <a:spcPts val="0"/>
              </a:spcBef>
              <a:spcAft>
                <a:spcPts val="0"/>
              </a:spcAft>
              <a:buNone/>
            </a:pPr>
            <a:r>
              <a:rPr lang="en-US" sz="1400" dirty="0">
                <a:solidFill>
                  <a:srgbClr val="0065A4"/>
                </a:solidFill>
              </a:rPr>
              <a:t>					       / 2.24 MWh</a:t>
            </a:r>
          </a:p>
          <a:p>
            <a:pPr marL="225425" lvl="0" indent="-219075">
              <a:defRPr/>
            </a:pPr>
            <a:r>
              <a:rPr lang="en-US" sz="1400" dirty="0"/>
              <a:t>Annual Energy 		</a:t>
            </a:r>
            <a:br>
              <a:rPr lang="en-US" sz="1400" dirty="0"/>
            </a:br>
            <a:r>
              <a:rPr lang="en-US" sz="1400" dirty="0"/>
              <a:t>Generation: 		</a:t>
            </a:r>
            <a:r>
              <a:rPr lang="en-US" sz="1400" dirty="0">
                <a:solidFill>
                  <a:srgbClr val="0065A4"/>
                </a:solidFill>
              </a:rPr>
              <a:t>4.452 million kWh</a:t>
            </a:r>
          </a:p>
          <a:p>
            <a:pPr marL="227013" indent="-220663">
              <a:lnSpc>
                <a:spcPct val="150000"/>
              </a:lnSpc>
            </a:pPr>
            <a:r>
              <a:rPr lang="en-US" sz="1400" dirty="0"/>
              <a:t>Financial Structure: 	</a:t>
            </a:r>
            <a:r>
              <a:rPr lang="en-US" sz="1400" dirty="0">
                <a:solidFill>
                  <a:srgbClr val="0065A4"/>
                </a:solidFill>
              </a:rPr>
              <a:t>PPA</a:t>
            </a:r>
          </a:p>
        </p:txBody>
      </p:sp>
      <p:sp>
        <p:nvSpPr>
          <p:cNvPr id="7" name="Slide Number Placeholder 6">
            <a:extLst>
              <a:ext uri="{FF2B5EF4-FFF2-40B4-BE49-F238E27FC236}">
                <a16:creationId xmlns:a16="http://schemas.microsoft.com/office/drawing/2014/main" id="{259B69FA-6263-4D7B-9F7B-4F2EBB8018D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A181B181-F261-410C-A02F-07FB88921DC7}"/>
              </a:ext>
            </a:extLst>
          </p:cNvPr>
          <p:cNvSpPr txBox="1">
            <a:spLocks/>
          </p:cNvSpPr>
          <p:nvPr/>
        </p:nvSpPr>
        <p:spPr>
          <a:xfrm>
            <a:off x="627139" y="4198289"/>
            <a:ext cx="6739186" cy="1717484"/>
          </a:xfrm>
          <a:prstGeom prst="rect">
            <a:avLst/>
          </a:prstGeom>
        </p:spPr>
        <p:txBody>
          <a:bodyPr vert="horz" lIns="91440" tIns="45720" rIns="91440" bIns="45720" rtlCol="0">
            <a:no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8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0" dirty="0"/>
              <a:t>The Town of Lexington selected Ameresco to implement rooftop solar PV on one municipal and five school buildings. School buildings include Lexington High, Bowman Elementary, Jonas Clarke Middle, Harrington Elementary and Joseph Estabrook Elementary.</a:t>
            </a:r>
          </a:p>
          <a:p>
            <a:r>
              <a:rPr lang="en-US" sz="1200" b="0" dirty="0"/>
              <a:t>The installed rooftop and parking canopy systems have a total capacity of 3.39 MW-DC. The initial Phase One 1.11 MW rooftop system delivered 1,320,800 kilowatt hours of electricity in the first year of operation. The systems connect to the utility side of the existing building meters to maximize the net metering credit value and overall economic benefit to the Town. </a:t>
            </a:r>
          </a:p>
        </p:txBody>
      </p:sp>
      <p:sp>
        <p:nvSpPr>
          <p:cNvPr id="3" name="TextBox 2">
            <a:extLst>
              <a:ext uri="{FF2B5EF4-FFF2-40B4-BE49-F238E27FC236}">
                <a16:creationId xmlns:a16="http://schemas.microsoft.com/office/drawing/2014/main" id="{13485C86-88D6-4474-A8DD-D34C810A61DD}"/>
              </a:ext>
            </a:extLst>
          </p:cNvPr>
          <p:cNvSpPr txBox="1"/>
          <p:nvPr/>
        </p:nvSpPr>
        <p:spPr>
          <a:xfrm>
            <a:off x="8179724" y="333957"/>
            <a:ext cx="2721514" cy="369332"/>
          </a:xfrm>
          <a:prstGeom prst="rect">
            <a:avLst/>
          </a:prstGeom>
          <a:noFill/>
        </p:spPr>
        <p:txBody>
          <a:bodyPr wrap="square" rtlCol="0">
            <a:spAutoFit/>
          </a:bodyPr>
          <a:lstStyle/>
          <a:p>
            <a:r>
              <a:rPr lang="en-US" b="1" dirty="0"/>
              <a:t>Project Highlights</a:t>
            </a:r>
          </a:p>
        </p:txBody>
      </p:sp>
      <p:pic>
        <p:nvPicPr>
          <p:cNvPr id="9" name="Picture 8">
            <a:extLst>
              <a:ext uri="{FF2B5EF4-FFF2-40B4-BE49-F238E27FC236}">
                <a16:creationId xmlns:a16="http://schemas.microsoft.com/office/drawing/2014/main" id="{BB577DB8-773B-46D2-81AA-8F1C0D6C40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3788" y="1147620"/>
            <a:ext cx="5645888" cy="2593086"/>
          </a:xfrm>
          <a:prstGeom prst="rect">
            <a:avLst/>
          </a:prstGeom>
          <a:ln w="158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848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816A-476F-4C5A-B0EA-060DBE488684}"/>
              </a:ext>
            </a:extLst>
          </p:cNvPr>
          <p:cNvSpPr>
            <a:spLocks noGrp="1"/>
          </p:cNvSpPr>
          <p:nvPr>
            <p:ph type="title"/>
          </p:nvPr>
        </p:nvSpPr>
        <p:spPr>
          <a:xfrm>
            <a:off x="627139" y="289800"/>
            <a:ext cx="6739186" cy="953154"/>
          </a:xfrm>
        </p:spPr>
        <p:txBody>
          <a:bodyPr/>
          <a:lstStyle/>
          <a:p>
            <a:r>
              <a:rPr lang="en-US" dirty="0"/>
              <a:t>Town of Ashland, MA</a:t>
            </a:r>
          </a:p>
        </p:txBody>
      </p:sp>
      <p:sp>
        <p:nvSpPr>
          <p:cNvPr id="6" name="Text Placeholder 5">
            <a:extLst>
              <a:ext uri="{FF2B5EF4-FFF2-40B4-BE49-F238E27FC236}">
                <a16:creationId xmlns:a16="http://schemas.microsoft.com/office/drawing/2014/main" id="{36A02B34-DA2C-4B15-972A-F4AB6BB5BE86}"/>
              </a:ext>
            </a:extLst>
          </p:cNvPr>
          <p:cNvSpPr>
            <a:spLocks noGrp="1"/>
          </p:cNvSpPr>
          <p:nvPr>
            <p:ph type="body" sz="quarter" idx="16"/>
          </p:nvPr>
        </p:nvSpPr>
        <p:spPr>
          <a:xfrm>
            <a:off x="8179724" y="945314"/>
            <a:ext cx="3854960" cy="5137434"/>
          </a:xfrm>
        </p:spPr>
        <p:txBody>
          <a:bodyPr/>
          <a:lstStyle/>
          <a:p>
            <a:pPr marL="292100" indent="-285750">
              <a:lnSpc>
                <a:spcPct val="150000"/>
              </a:lnSpc>
            </a:pPr>
            <a:r>
              <a:rPr lang="en-US" sz="1400" dirty="0"/>
              <a:t>Application:		</a:t>
            </a:r>
            <a:r>
              <a:rPr lang="en-US" sz="1400" dirty="0">
                <a:solidFill>
                  <a:srgbClr val="0065A4"/>
                </a:solidFill>
              </a:rPr>
              <a:t>Parking Canopy, 						Rooftop &amp; 							Ground Mount</a:t>
            </a:r>
          </a:p>
          <a:p>
            <a:pPr marL="292100" indent="-285750">
              <a:lnSpc>
                <a:spcPct val="150000"/>
              </a:lnSpc>
            </a:pPr>
            <a:r>
              <a:rPr lang="en-US" sz="1400" dirty="0"/>
              <a:t>Project Size: 		</a:t>
            </a:r>
            <a:r>
              <a:rPr lang="en-US" sz="1400" dirty="0">
                <a:solidFill>
                  <a:srgbClr val="0065A4"/>
                </a:solidFill>
              </a:rPr>
              <a:t>1.8 MW</a:t>
            </a:r>
          </a:p>
          <a:p>
            <a:pPr marL="292100" indent="-285750">
              <a:lnSpc>
                <a:spcPct val="150000"/>
              </a:lnSpc>
            </a:pPr>
            <a:r>
              <a:rPr lang="en-US" sz="1400" dirty="0"/>
              <a:t>Annual Energy 		</a:t>
            </a:r>
            <a:br>
              <a:rPr lang="en-US" sz="1400" dirty="0"/>
            </a:br>
            <a:r>
              <a:rPr lang="en-US" sz="1400" dirty="0"/>
              <a:t>Generation: 		</a:t>
            </a:r>
            <a:r>
              <a:rPr lang="en-US" sz="1400" dirty="0">
                <a:solidFill>
                  <a:srgbClr val="0065A4"/>
                </a:solidFill>
              </a:rPr>
              <a:t>2.2 million kWh</a:t>
            </a:r>
          </a:p>
          <a:p>
            <a:pPr marL="292100" indent="-285750">
              <a:lnSpc>
                <a:spcPct val="150000"/>
              </a:lnSpc>
            </a:pPr>
            <a:r>
              <a:rPr lang="en-US" sz="1400" dirty="0"/>
              <a:t>Financial Structure: </a:t>
            </a:r>
            <a:r>
              <a:rPr lang="en-US" sz="1400" dirty="0">
                <a:solidFill>
                  <a:srgbClr val="0065A4"/>
                </a:solidFill>
              </a:rPr>
              <a:t>PPA</a:t>
            </a:r>
          </a:p>
          <a:p>
            <a:pPr marL="292100" indent="-285750">
              <a:lnSpc>
                <a:spcPct val="150000"/>
              </a:lnSpc>
            </a:pPr>
            <a:r>
              <a:rPr lang="en-US" sz="1400" dirty="0"/>
              <a:t>Project Cost: 		 </a:t>
            </a:r>
            <a:r>
              <a:rPr lang="en-US" sz="1400" dirty="0">
                <a:solidFill>
                  <a:srgbClr val="0065A4"/>
                </a:solidFill>
              </a:rPr>
              <a:t>$3.5 M</a:t>
            </a:r>
          </a:p>
          <a:p>
            <a:pPr marL="292100" indent="-285750">
              <a:lnSpc>
                <a:spcPct val="150000"/>
              </a:lnSpc>
            </a:pPr>
            <a:r>
              <a:rPr lang="en-US" sz="1400" dirty="0"/>
              <a:t>More Information:</a:t>
            </a:r>
            <a:r>
              <a:rPr lang="en-US" sz="1400" dirty="0">
                <a:solidFill>
                  <a:srgbClr val="0065A4"/>
                </a:solidFill>
              </a:rPr>
              <a:t> </a:t>
            </a:r>
            <a:r>
              <a:rPr lang="en-US" sz="1400" dirty="0">
                <a:solidFill>
                  <a:srgbClr val="0065A4"/>
                </a:solidFill>
                <a:hlinkClick r:id="rId2">
                  <a:extLst>
                    <a:ext uri="{A12FA001-AC4F-418D-AE19-62706E023703}">
                      <ahyp:hlinkClr xmlns:ahyp="http://schemas.microsoft.com/office/drawing/2018/hyperlinkcolor" val="tx"/>
                    </a:ext>
                  </a:extLst>
                </a:hlinkClick>
              </a:rPr>
              <a:t>https://www.ameresco.com/portfolio-item/town-of-ashland-massachusetts</a:t>
            </a:r>
            <a:r>
              <a:rPr lang="en-US" sz="1400" dirty="0">
                <a:solidFill>
                  <a:srgbClr val="0065A4"/>
                </a:solidFill>
                <a:hlinkClick r:id="rId3">
                  <a:extLst>
                    <a:ext uri="{A12FA001-AC4F-418D-AE19-62706E023703}">
                      <ahyp:hlinkClr xmlns:ahyp="http://schemas.microsoft.com/office/drawing/2018/hyperlinkcolor" val="tx"/>
                    </a:ext>
                  </a:extLst>
                </a:hlinkClick>
              </a:rPr>
              <a:t>/</a:t>
            </a:r>
            <a:endParaRPr lang="en-US" sz="1400" dirty="0">
              <a:solidFill>
                <a:srgbClr val="0065A4"/>
              </a:solidFill>
            </a:endParaRPr>
          </a:p>
        </p:txBody>
      </p:sp>
      <p:sp>
        <p:nvSpPr>
          <p:cNvPr id="7" name="Slide Number Placeholder 6">
            <a:extLst>
              <a:ext uri="{FF2B5EF4-FFF2-40B4-BE49-F238E27FC236}">
                <a16:creationId xmlns:a16="http://schemas.microsoft.com/office/drawing/2014/main" id="{259B69FA-6263-4D7B-9F7B-4F2EBB8018D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100" b="0" i="0"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A181B181-F261-410C-A02F-07FB88921DC7}"/>
              </a:ext>
            </a:extLst>
          </p:cNvPr>
          <p:cNvSpPr txBox="1">
            <a:spLocks/>
          </p:cNvSpPr>
          <p:nvPr/>
        </p:nvSpPr>
        <p:spPr>
          <a:xfrm>
            <a:off x="627139" y="3848433"/>
            <a:ext cx="6739186" cy="2067340"/>
          </a:xfrm>
          <a:prstGeom prst="rect">
            <a:avLst/>
          </a:prstGeom>
        </p:spPr>
        <p:txBody>
          <a:bodyPr vert="horz" lIns="91440" tIns="45720" rIns="91440" bIns="45720" rtlCol="0">
            <a:noAutofit/>
          </a:bodyPr>
          <a:lstStyle>
            <a:lvl1pPr marL="7937" marR="0" indent="0" algn="l" defTabSz="457200" rtl="0" eaLnBrk="1" fontAlgn="auto" latinLnBrk="0" hangingPunct="1">
              <a:lnSpc>
                <a:spcPct val="100000"/>
              </a:lnSpc>
              <a:spcBef>
                <a:spcPts val="600"/>
              </a:spcBef>
              <a:spcAft>
                <a:spcPts val="0"/>
              </a:spcAft>
              <a:buClr>
                <a:schemeClr val="tx2"/>
              </a:buClr>
              <a:buSzPct val="110000"/>
              <a:buFont typeface="Arial" panose="020B0604020202020204" pitchFamily="34" charset="0"/>
              <a:buNone/>
              <a:tabLst/>
              <a:defRPr sz="18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65138" marR="0" indent="-223838"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7388" marR="0" indent="-222250" algn="l" defTabSz="457200" rtl="0" eaLnBrk="1" fontAlgn="auto" latinLnBrk="0" hangingPunct="1">
              <a:lnSpc>
                <a:spcPct val="100000"/>
              </a:lnSpc>
              <a:spcBef>
                <a:spcPts val="600"/>
              </a:spcBef>
              <a:spcAft>
                <a:spcPts val="0"/>
              </a:spcAft>
              <a:buClr>
                <a:schemeClr val="tx2"/>
              </a:buClr>
              <a:buSzPct val="100000"/>
              <a:buFont typeface="Arial"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20750" marR="0" indent="-223838"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600" kern="1200" baseline="0">
                <a:solidFill>
                  <a:schemeClr val="accent2"/>
                </a:solidFill>
                <a:latin typeface="Arial" panose="020B0604020202020204" pitchFamily="34" charset="0"/>
                <a:ea typeface="+mn-ea"/>
                <a:cs typeface="Arial" panose="020B0604020202020204" pitchFamily="34" charset="0"/>
              </a:defRPr>
            </a:lvl4pPr>
            <a:lvl5pPr marL="1095375" marR="0" indent="-155575" algn="l" defTabSz="4572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accent2"/>
                </a:solidFill>
                <a:latin typeface="Arial" panose="020B0604020202020204" pitchFamily="34" charset="0"/>
                <a:ea typeface="Microsoft Sans Serif"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0" dirty="0"/>
              <a:t>Ameresco designed, permitted, financed, built, and commissioned three separate solar systems, totaling 1,800 kW DC, which are connected directly into the local electric distribution system. These solar photovoltaic energy projects were installed at the Middle School roof, the High School parking lot and a capped municipal landfill. </a:t>
            </a:r>
          </a:p>
          <a:p>
            <a:r>
              <a:rPr lang="en-US" sz="1200" b="0" dirty="0"/>
              <a:t>To receive the full benefits of the system, the Town of Ashland entered into a 20-year power purchase agreement (PPA) with Ameresco to design, build, finance, own, and operate the systems for the full term of the contract.</a:t>
            </a:r>
          </a:p>
          <a:p>
            <a:r>
              <a:rPr lang="en-US" sz="1200" b="0" dirty="0"/>
              <a:t>Ameresco secured an additional subsidy for the project from the State of Massachusetts’s Solar Renewable Energy Credit (SREC) program. Ameresco operates and maintains the systems for the contract term to ensure optimal energy production.</a:t>
            </a:r>
          </a:p>
        </p:txBody>
      </p:sp>
      <p:sp>
        <p:nvSpPr>
          <p:cNvPr id="3" name="TextBox 2">
            <a:extLst>
              <a:ext uri="{FF2B5EF4-FFF2-40B4-BE49-F238E27FC236}">
                <a16:creationId xmlns:a16="http://schemas.microsoft.com/office/drawing/2014/main" id="{13485C86-88D6-4474-A8DD-D34C810A61DD}"/>
              </a:ext>
            </a:extLst>
          </p:cNvPr>
          <p:cNvSpPr txBox="1"/>
          <p:nvPr/>
        </p:nvSpPr>
        <p:spPr>
          <a:xfrm>
            <a:off x="8179724" y="333957"/>
            <a:ext cx="2721514" cy="369332"/>
          </a:xfrm>
          <a:prstGeom prst="rect">
            <a:avLst/>
          </a:prstGeom>
          <a:noFill/>
        </p:spPr>
        <p:txBody>
          <a:bodyPr wrap="square" rtlCol="0">
            <a:spAutoFit/>
          </a:bodyPr>
          <a:lstStyle/>
          <a:p>
            <a:r>
              <a:rPr lang="en-US" b="1" dirty="0"/>
              <a:t>Project Highlights</a:t>
            </a:r>
          </a:p>
        </p:txBody>
      </p:sp>
      <p:pic>
        <p:nvPicPr>
          <p:cNvPr id="11" name="Picture 10">
            <a:extLst>
              <a:ext uri="{FF2B5EF4-FFF2-40B4-BE49-F238E27FC236}">
                <a16:creationId xmlns:a16="http://schemas.microsoft.com/office/drawing/2014/main" id="{45FC741E-0359-48AE-B496-29101D4D0CC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47586" y="1640154"/>
            <a:ext cx="3638550" cy="2046605"/>
          </a:xfrm>
          <a:prstGeom prst="rect">
            <a:avLst/>
          </a:prstGeom>
          <a:ln w="15875">
            <a:solidFill>
              <a:schemeClr val="tx1"/>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A49397B-40A4-493A-830E-D095A4B57430}"/>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4073" y="982166"/>
            <a:ext cx="3166621" cy="1463321"/>
          </a:xfrm>
          <a:prstGeom prst="rect">
            <a:avLst/>
          </a:prstGeom>
          <a:ln w="158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03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F9F6CF-422F-48B8-BEC4-307CBBCE85E8}"/>
              </a:ext>
            </a:extLst>
          </p:cNvPr>
          <p:cNvSpPr>
            <a:spLocks noGrp="1"/>
          </p:cNvSpPr>
          <p:nvPr>
            <p:ph type="title"/>
          </p:nvPr>
        </p:nvSpPr>
        <p:spPr/>
        <p:txBody>
          <a:bodyPr/>
          <a:lstStyle/>
          <a:p>
            <a:r>
              <a:rPr lang="en-US" dirty="0"/>
              <a:t>Roxbury Community College</a:t>
            </a:r>
            <a:br>
              <a:rPr lang="en-US" dirty="0"/>
            </a:br>
            <a:r>
              <a:rPr lang="en-US" sz="2400" i="1" dirty="0">
                <a:solidFill>
                  <a:schemeClr val="tx2"/>
                </a:solidFill>
              </a:rPr>
              <a:t>Boston, MA</a:t>
            </a:r>
            <a:endParaRPr lang="en-US" i="1" dirty="0">
              <a:solidFill>
                <a:schemeClr val="tx2"/>
              </a:solidFill>
            </a:endParaRPr>
          </a:p>
        </p:txBody>
      </p:sp>
      <p:sp>
        <p:nvSpPr>
          <p:cNvPr id="11" name="Text Placeholder 10">
            <a:extLst>
              <a:ext uri="{FF2B5EF4-FFF2-40B4-BE49-F238E27FC236}">
                <a16:creationId xmlns:a16="http://schemas.microsoft.com/office/drawing/2014/main" id="{0FA8C432-12DE-43DC-9D59-33B5AFC8E5AC}"/>
              </a:ext>
            </a:extLst>
          </p:cNvPr>
          <p:cNvSpPr>
            <a:spLocks noGrp="1"/>
          </p:cNvSpPr>
          <p:nvPr>
            <p:ph type="body" sz="quarter" idx="13"/>
          </p:nvPr>
        </p:nvSpPr>
        <p:spPr/>
        <p:txBody>
          <a:bodyPr/>
          <a:lstStyle/>
          <a:p>
            <a:r>
              <a:rPr lang="en-US" dirty="0"/>
              <a:t>Roxbury Community College (RCC) partnered with Ameresco to address campus-wide energy upgrades, deliver energy savings, and reduce the college’s carbon footprint.</a:t>
            </a:r>
          </a:p>
        </p:txBody>
      </p:sp>
      <p:sp>
        <p:nvSpPr>
          <p:cNvPr id="12" name="Text Placeholder 11">
            <a:extLst>
              <a:ext uri="{FF2B5EF4-FFF2-40B4-BE49-F238E27FC236}">
                <a16:creationId xmlns:a16="http://schemas.microsoft.com/office/drawing/2014/main" id="{F7FF753B-D514-49D1-929D-19031EA9A148}"/>
              </a:ext>
            </a:extLst>
          </p:cNvPr>
          <p:cNvSpPr>
            <a:spLocks noGrp="1"/>
          </p:cNvSpPr>
          <p:nvPr>
            <p:ph type="body" sz="quarter" idx="14"/>
          </p:nvPr>
        </p:nvSpPr>
        <p:spPr/>
        <p:txBody>
          <a:bodyPr/>
          <a:lstStyle/>
          <a:p>
            <a:r>
              <a:rPr lang="en-US" dirty="0"/>
              <a:t>Project Highlights</a:t>
            </a:r>
          </a:p>
        </p:txBody>
      </p:sp>
      <p:pic>
        <p:nvPicPr>
          <p:cNvPr id="3" name="Picture Placeholder 2" descr="A high angle view of a road&#10;&#10;Description automatically generated with low confidence">
            <a:extLst>
              <a:ext uri="{FF2B5EF4-FFF2-40B4-BE49-F238E27FC236}">
                <a16:creationId xmlns:a16="http://schemas.microsoft.com/office/drawing/2014/main" id="{26BA4577-7A2B-45E2-96CC-0192797EA12D}"/>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4" name="Text Placeholder 13">
            <a:extLst>
              <a:ext uri="{FF2B5EF4-FFF2-40B4-BE49-F238E27FC236}">
                <a16:creationId xmlns:a16="http://schemas.microsoft.com/office/drawing/2014/main" id="{FEB1E866-F0CE-4106-9E9B-BF805693591E}"/>
              </a:ext>
            </a:extLst>
          </p:cNvPr>
          <p:cNvSpPr>
            <a:spLocks noGrp="1"/>
          </p:cNvSpPr>
          <p:nvPr>
            <p:ph type="body" sz="quarter" idx="16"/>
          </p:nvPr>
        </p:nvSpPr>
        <p:spPr/>
        <p:txBody>
          <a:bodyPr/>
          <a:lstStyle/>
          <a:p>
            <a:r>
              <a:rPr lang="en-US" b="1" dirty="0">
                <a:solidFill>
                  <a:srgbClr val="0065A4"/>
                </a:solidFill>
              </a:rPr>
              <a:t>Technology Types: </a:t>
            </a:r>
            <a:r>
              <a:rPr lang="en-US" dirty="0"/>
              <a:t>Comprehensive Energy and Water Upgrade, Energy Management System, Geothermal Heat Pump, LED Lighting, Solar</a:t>
            </a:r>
          </a:p>
          <a:p>
            <a:r>
              <a:rPr lang="en-US" b="1" dirty="0"/>
              <a:t>Total Solar Panels Installed Photovoltaic Solar Canopy: </a:t>
            </a:r>
            <a:r>
              <a:rPr lang="en-US" dirty="0"/>
              <a:t>3,000</a:t>
            </a:r>
          </a:p>
          <a:p>
            <a:r>
              <a:rPr lang="en-US" b="1" dirty="0"/>
              <a:t>Energy Project Size: </a:t>
            </a:r>
            <a:r>
              <a:rPr lang="en-US" dirty="0"/>
              <a:t>$20,000,000</a:t>
            </a:r>
          </a:p>
          <a:p>
            <a:r>
              <a:rPr lang="en-US" b="1" dirty="0"/>
              <a:t>Geothermal System Capacity: </a:t>
            </a:r>
            <a:r>
              <a:rPr lang="en-US" dirty="0"/>
              <a:t>400 tons</a:t>
            </a:r>
          </a:p>
          <a:p>
            <a:r>
              <a:rPr lang="en-US" b="1" dirty="0"/>
              <a:t>Annual Energy Savings: </a:t>
            </a:r>
            <a:r>
              <a:rPr lang="en-US" dirty="0"/>
              <a:t>$860,000</a:t>
            </a:r>
          </a:p>
        </p:txBody>
      </p:sp>
    </p:spTree>
    <p:extLst>
      <p:ext uri="{BB962C8B-B14F-4D97-AF65-F5344CB8AC3E}">
        <p14:creationId xmlns:p14="http://schemas.microsoft.com/office/powerpoint/2010/main" val="197516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50A4-1415-4322-BE4F-DAB98C75E0ED}"/>
              </a:ext>
            </a:extLst>
          </p:cNvPr>
          <p:cNvSpPr>
            <a:spLocks noGrp="1"/>
          </p:cNvSpPr>
          <p:nvPr>
            <p:ph type="title"/>
          </p:nvPr>
        </p:nvSpPr>
        <p:spPr>
          <a:xfrm>
            <a:off x="609599" y="274638"/>
            <a:ext cx="6957527" cy="720785"/>
          </a:xfrm>
        </p:spPr>
        <p:txBody>
          <a:bodyPr>
            <a:noAutofit/>
          </a:bodyPr>
          <a:lstStyle/>
          <a:p>
            <a:pPr>
              <a:lnSpc>
                <a:spcPct val="115000"/>
              </a:lnSpc>
              <a:spcAft>
                <a:spcPts val="1200"/>
              </a:spcAft>
            </a:pPr>
            <a:r>
              <a:rPr lang="en-US" dirty="0">
                <a:solidFill>
                  <a:srgbClr val="0065A4"/>
                </a:solidFill>
                <a:latin typeface="+mn-lt"/>
                <a:cs typeface="Times New Roman" panose="02020603050405020304" pitchFamily="18" charset="0"/>
              </a:rPr>
              <a:t>Operations and Maintenance</a:t>
            </a:r>
          </a:p>
        </p:txBody>
      </p:sp>
      <p:sp>
        <p:nvSpPr>
          <p:cNvPr id="3" name="Slide Number Placeholder 2">
            <a:extLst>
              <a:ext uri="{FF2B5EF4-FFF2-40B4-BE49-F238E27FC236}">
                <a16:creationId xmlns:a16="http://schemas.microsoft.com/office/drawing/2014/main" id="{63E02D92-B9E8-4443-B854-C49D12A6370A}"/>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33</a:t>
            </a:fld>
            <a:endParaRPr lang="en-US" dirty="0"/>
          </a:p>
        </p:txBody>
      </p:sp>
      <p:sp>
        <p:nvSpPr>
          <p:cNvPr id="5" name="TextBox 4">
            <a:extLst>
              <a:ext uri="{FF2B5EF4-FFF2-40B4-BE49-F238E27FC236}">
                <a16:creationId xmlns:a16="http://schemas.microsoft.com/office/drawing/2014/main" id="{2AA7050F-A45E-4417-BB55-E3A065A2EA13}"/>
              </a:ext>
            </a:extLst>
          </p:cNvPr>
          <p:cNvSpPr txBox="1"/>
          <p:nvPr/>
        </p:nvSpPr>
        <p:spPr>
          <a:xfrm>
            <a:off x="812009" y="1181886"/>
            <a:ext cx="5486400" cy="3057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14000"/>
              </a:lnSpc>
              <a:spcAft>
                <a:spcPts val="600"/>
              </a:spcAft>
            </a:pPr>
            <a:r>
              <a:rPr lang="en-US" sz="1700" dirty="0">
                <a:latin typeface="Arial" charset="0"/>
                <a:cs typeface="Arial" charset="0"/>
              </a:rPr>
              <a:t>Our dedicated O&amp;M Group </a:t>
            </a:r>
            <a:r>
              <a:rPr lang="en-US" sz="1700" kern="1200" dirty="0">
                <a:latin typeface="Arial" charset="0"/>
                <a:cs typeface="Arial" charset="0"/>
              </a:rPr>
              <a:t>currently operates </a:t>
            </a:r>
            <a:br>
              <a:rPr lang="en-US" sz="1700" kern="1200" dirty="0">
                <a:latin typeface="Arial" charset="0"/>
                <a:cs typeface="Arial" charset="0"/>
              </a:rPr>
            </a:br>
            <a:r>
              <a:rPr lang="en-US" sz="1700" kern="1200" dirty="0">
                <a:latin typeface="Arial" charset="0"/>
                <a:cs typeface="Arial" charset="0"/>
              </a:rPr>
              <a:t>and maintains over </a:t>
            </a:r>
            <a:r>
              <a:rPr lang="en-US" sz="1700" b="1" dirty="0">
                <a:latin typeface="Arial" charset="0"/>
                <a:cs typeface="Arial" charset="0"/>
              </a:rPr>
              <a:t>750</a:t>
            </a:r>
            <a:r>
              <a:rPr lang="en-US" sz="1700" b="1" kern="1200" dirty="0">
                <a:latin typeface="Arial" charset="0"/>
                <a:cs typeface="Arial" charset="0"/>
              </a:rPr>
              <a:t> MW</a:t>
            </a:r>
          </a:p>
          <a:p>
            <a:pPr marL="285750" indent="-285750">
              <a:lnSpc>
                <a:spcPct val="114000"/>
              </a:lnSpc>
              <a:spcAft>
                <a:spcPts val="600"/>
              </a:spcAft>
              <a:buFont typeface="Arial" panose="020B0604020202020204" pitchFamily="34" charset="0"/>
              <a:buChar char="•"/>
            </a:pPr>
            <a:r>
              <a:rPr lang="en-US" sz="1700" kern="1200" dirty="0">
                <a:latin typeface="Arial" charset="0"/>
                <a:cs typeface="Arial" charset="0"/>
              </a:rPr>
              <a:t>Project Manager schedules annual evaluation and preventive maintenance </a:t>
            </a:r>
          </a:p>
          <a:p>
            <a:pPr marL="285750" indent="-285750">
              <a:lnSpc>
                <a:spcPct val="114000"/>
              </a:lnSpc>
              <a:spcAft>
                <a:spcPts val="600"/>
              </a:spcAft>
              <a:buFont typeface="Arial" panose="020B0604020202020204" pitchFamily="34" charset="0"/>
              <a:buChar char="•"/>
            </a:pPr>
            <a:r>
              <a:rPr lang="en-US" sz="1700" kern="1200" dirty="0">
                <a:latin typeface="Arial" charset="0"/>
                <a:cs typeface="Arial" charset="0"/>
              </a:rPr>
              <a:t>O&amp;M Staff and vehicle fleet supplied with tools and equipment</a:t>
            </a:r>
          </a:p>
          <a:p>
            <a:pPr marL="285750" indent="-285750">
              <a:lnSpc>
                <a:spcPct val="114000"/>
              </a:lnSpc>
              <a:spcAft>
                <a:spcPts val="600"/>
              </a:spcAft>
              <a:buFont typeface="Arial" panose="020B0604020202020204" pitchFamily="34" charset="0"/>
              <a:buChar char="•"/>
            </a:pPr>
            <a:r>
              <a:rPr lang="en-US" sz="1700" kern="1200" dirty="0">
                <a:latin typeface="Arial" charset="0"/>
                <a:cs typeface="Arial" charset="0"/>
              </a:rPr>
              <a:t>Project manager receives alerts of service interruptions via DAS and responds promptly</a:t>
            </a:r>
          </a:p>
          <a:p>
            <a:pPr marL="285750" indent="-285750">
              <a:lnSpc>
                <a:spcPct val="114000"/>
              </a:lnSpc>
              <a:buFont typeface="Arial" panose="020B0604020202020204" pitchFamily="34" charset="0"/>
              <a:buChar char="•"/>
            </a:pPr>
            <a:endParaRPr lang="en-US" sz="1550" kern="1200" dirty="0">
              <a:solidFill>
                <a:srgbClr val="002060"/>
              </a:solidFill>
              <a:latin typeface="Arial" charset="0"/>
              <a:cs typeface="Arial" charset="0"/>
            </a:endParaRPr>
          </a:p>
        </p:txBody>
      </p:sp>
      <p:sp>
        <p:nvSpPr>
          <p:cNvPr id="6" name="TextBox 5">
            <a:extLst>
              <a:ext uri="{FF2B5EF4-FFF2-40B4-BE49-F238E27FC236}">
                <a16:creationId xmlns:a16="http://schemas.microsoft.com/office/drawing/2014/main" id="{2C2D7A6F-8279-4091-8093-BE3E0A095D4C}"/>
              </a:ext>
            </a:extLst>
          </p:cNvPr>
          <p:cNvSpPr txBox="1"/>
          <p:nvPr/>
        </p:nvSpPr>
        <p:spPr>
          <a:xfrm>
            <a:off x="6603070" y="1178784"/>
            <a:ext cx="5293782" cy="2112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14000"/>
              </a:lnSpc>
              <a:spcAft>
                <a:spcPts val="600"/>
              </a:spcAft>
            </a:pPr>
            <a:r>
              <a:rPr lang="en-US" sz="1700" dirty="0">
                <a:latin typeface="Arial" charset="0"/>
                <a:cs typeface="Arial" charset="0"/>
              </a:rPr>
              <a:t>Live monitoring of all sites from Ameresco’s Remote Operations Center (ROC) </a:t>
            </a:r>
            <a:r>
              <a:rPr lang="en-US" sz="1700" b="1" dirty="0">
                <a:latin typeface="Arial" charset="0"/>
                <a:cs typeface="Arial" charset="0"/>
              </a:rPr>
              <a:t>24 hours a day, 365 days a year</a:t>
            </a:r>
            <a:endParaRPr lang="en-US" sz="1700" b="1" kern="1200" dirty="0">
              <a:latin typeface="Arial" charset="0"/>
              <a:cs typeface="Arial" charset="0"/>
            </a:endParaRPr>
          </a:p>
          <a:p>
            <a:pPr marL="285750" indent="-285750">
              <a:lnSpc>
                <a:spcPct val="114000"/>
              </a:lnSpc>
              <a:spcAft>
                <a:spcPts val="600"/>
              </a:spcAft>
              <a:buFont typeface="Arial" panose="020B0604020202020204" pitchFamily="34" charset="0"/>
              <a:buChar char="•"/>
            </a:pPr>
            <a:r>
              <a:rPr lang="en-US" sz="1700" kern="1200" dirty="0">
                <a:latin typeface="Arial" charset="0"/>
                <a:cs typeface="Arial" charset="0"/>
              </a:rPr>
              <a:t>O&amp;M Service is included in the PPA Price </a:t>
            </a:r>
          </a:p>
          <a:p>
            <a:pPr marL="285750" indent="-285750">
              <a:lnSpc>
                <a:spcPct val="114000"/>
              </a:lnSpc>
              <a:spcAft>
                <a:spcPts val="600"/>
              </a:spcAft>
              <a:buFont typeface="Arial" panose="020B0604020202020204" pitchFamily="34" charset="0"/>
              <a:buChar char="•"/>
            </a:pPr>
            <a:r>
              <a:rPr lang="en-US" sz="1700" kern="1200" dirty="0">
                <a:latin typeface="Arial" charset="0"/>
                <a:cs typeface="Arial" charset="0"/>
              </a:rPr>
              <a:t>Annual evaluation and preventative maintenance of each system provided for life of contract</a:t>
            </a:r>
          </a:p>
        </p:txBody>
      </p:sp>
      <p:pic>
        <p:nvPicPr>
          <p:cNvPr id="13" name="Picture 12" descr="A picture containing text, person, computer&#10;&#10;Description automatically generated">
            <a:extLst>
              <a:ext uri="{FF2B5EF4-FFF2-40B4-BE49-F238E27FC236}">
                <a16:creationId xmlns:a16="http://schemas.microsoft.com/office/drawing/2014/main" id="{19D57325-3131-461D-85BE-D172F22344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1357" y="4187434"/>
            <a:ext cx="3887703" cy="1488680"/>
          </a:xfrm>
          <a:prstGeom prst="rect">
            <a:avLst/>
          </a:prstGeom>
          <a:ln>
            <a:solidFill>
              <a:schemeClr val="tx1"/>
            </a:solidFill>
          </a:ln>
        </p:spPr>
      </p:pic>
      <p:pic>
        <p:nvPicPr>
          <p:cNvPr id="4" name="Picture 3">
            <a:extLst>
              <a:ext uri="{FF2B5EF4-FFF2-40B4-BE49-F238E27FC236}">
                <a16:creationId xmlns:a16="http://schemas.microsoft.com/office/drawing/2014/main" id="{5416FD23-1606-5393-D3C2-B147BA0295AE}"/>
              </a:ext>
            </a:extLst>
          </p:cNvPr>
          <p:cNvPicPr>
            <a:picLocks noChangeAspect="1"/>
          </p:cNvPicPr>
          <p:nvPr/>
        </p:nvPicPr>
        <p:blipFill>
          <a:blip r:embed="rId3"/>
          <a:stretch>
            <a:fillRect/>
          </a:stretch>
        </p:blipFill>
        <p:spPr>
          <a:xfrm>
            <a:off x="9351406" y="3576090"/>
            <a:ext cx="1577030" cy="2100024"/>
          </a:xfrm>
          <a:prstGeom prst="rect">
            <a:avLst/>
          </a:prstGeom>
          <a:ln>
            <a:solidFill>
              <a:schemeClr val="tx1"/>
            </a:solidFill>
          </a:ln>
        </p:spPr>
      </p:pic>
      <p:pic>
        <p:nvPicPr>
          <p:cNvPr id="8" name="Picture 7">
            <a:extLst>
              <a:ext uri="{FF2B5EF4-FFF2-40B4-BE49-F238E27FC236}">
                <a16:creationId xmlns:a16="http://schemas.microsoft.com/office/drawing/2014/main" id="{2E30F4EB-A982-50C0-2F1B-AD407E2F38CF}"/>
              </a:ext>
            </a:extLst>
          </p:cNvPr>
          <p:cNvPicPr>
            <a:picLocks noChangeAspect="1"/>
          </p:cNvPicPr>
          <p:nvPr/>
        </p:nvPicPr>
        <p:blipFill>
          <a:blip r:embed="rId4"/>
          <a:stretch>
            <a:fillRect/>
          </a:stretch>
        </p:blipFill>
        <p:spPr>
          <a:xfrm>
            <a:off x="7292639" y="3576089"/>
            <a:ext cx="1564217" cy="2100025"/>
          </a:xfrm>
          <a:prstGeom prst="rect">
            <a:avLst/>
          </a:prstGeom>
          <a:ln>
            <a:solidFill>
              <a:schemeClr val="tx1"/>
            </a:solidFill>
          </a:ln>
        </p:spPr>
      </p:pic>
    </p:spTree>
    <p:extLst>
      <p:ext uri="{BB962C8B-B14F-4D97-AF65-F5344CB8AC3E}">
        <p14:creationId xmlns:p14="http://schemas.microsoft.com/office/powerpoint/2010/main" val="21558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EE1C5-A1A4-4882-9D5D-FBB1D12AE30F}"/>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34</a:t>
            </a:fld>
            <a:endParaRPr lang="en-US" dirty="0"/>
          </a:p>
        </p:txBody>
      </p:sp>
    </p:spTree>
    <p:extLst>
      <p:ext uri="{BB962C8B-B14F-4D97-AF65-F5344CB8AC3E}">
        <p14:creationId xmlns:p14="http://schemas.microsoft.com/office/powerpoint/2010/main" val="234048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7589B-DB33-485F-9E04-B3BA35439373}"/>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4</a:t>
            </a:fld>
            <a:endParaRPr lang="en-US" dirty="0"/>
          </a:p>
        </p:txBody>
      </p:sp>
    </p:spTree>
    <p:extLst>
      <p:ext uri="{BB962C8B-B14F-4D97-AF65-F5344CB8AC3E}">
        <p14:creationId xmlns:p14="http://schemas.microsoft.com/office/powerpoint/2010/main" val="42810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703F44-3E6F-0ABF-9241-5DCF030C6CC8}"/>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5</a:t>
            </a:fld>
            <a:endParaRPr lang="en-US" dirty="0"/>
          </a:p>
        </p:txBody>
      </p:sp>
    </p:spTree>
    <p:extLst>
      <p:ext uri="{BB962C8B-B14F-4D97-AF65-F5344CB8AC3E}">
        <p14:creationId xmlns:p14="http://schemas.microsoft.com/office/powerpoint/2010/main" val="396860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D54640-B006-75DC-B6BC-F93F3E6E2514}"/>
              </a:ext>
            </a:extLst>
          </p:cNvPr>
          <p:cNvSpPr>
            <a:spLocks noGrp="1"/>
          </p:cNvSpPr>
          <p:nvPr>
            <p:ph type="sldNum" sz="quarter" idx="10"/>
          </p:nvPr>
        </p:nvSpPr>
        <p:spPr/>
        <p:txBody>
          <a:bodyPr/>
          <a:lstStyle/>
          <a:p>
            <a:fld id="{48F63A3B-78C7-47BE-AE5E-E10140E04643}" type="slidenum">
              <a:rPr lang="en-US" smtClean="0">
                <a:latin typeface="Arial" charset="0"/>
                <a:cs typeface="Arial" charset="0"/>
              </a:rPr>
              <a:pPr/>
              <a:t>6</a:t>
            </a:fld>
            <a:endParaRPr lang="en-US" dirty="0"/>
          </a:p>
        </p:txBody>
      </p:sp>
    </p:spTree>
    <p:extLst>
      <p:ext uri="{BB962C8B-B14F-4D97-AF65-F5344CB8AC3E}">
        <p14:creationId xmlns:p14="http://schemas.microsoft.com/office/powerpoint/2010/main" val="393170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151CF8B1-D48F-48E5-B9D9-C20C797455A7}"/>
              </a:ext>
            </a:extLst>
          </p:cNvPr>
          <p:cNvSpPr>
            <a:spLocks noGrp="1"/>
          </p:cNvSpPr>
          <p:nvPr>
            <p:ph type="title"/>
          </p:nvPr>
        </p:nvSpPr>
        <p:spPr>
          <a:xfrm>
            <a:off x="554180" y="364020"/>
            <a:ext cx="5772546" cy="508407"/>
          </a:xfrm>
        </p:spPr>
        <p:txBody>
          <a:bodyPr/>
          <a:lstStyle/>
          <a:p>
            <a:r>
              <a:rPr lang="en-US" dirty="0"/>
              <a:t>Award &amp; Media Highlights</a:t>
            </a:r>
          </a:p>
        </p:txBody>
      </p:sp>
      <p:sp>
        <p:nvSpPr>
          <p:cNvPr id="8" name="Text Placeholder 7">
            <a:extLst>
              <a:ext uri="{FF2B5EF4-FFF2-40B4-BE49-F238E27FC236}">
                <a16:creationId xmlns:a16="http://schemas.microsoft.com/office/drawing/2014/main" id="{FE527795-FE65-4434-A5B1-40C4E3C1B6E3}"/>
              </a:ext>
            </a:extLst>
          </p:cNvPr>
          <p:cNvSpPr>
            <a:spLocks noGrp="1"/>
          </p:cNvSpPr>
          <p:nvPr>
            <p:ph type="body" sz="quarter" idx="14"/>
          </p:nvPr>
        </p:nvSpPr>
        <p:spPr/>
        <p:txBody>
          <a:bodyPr/>
          <a:lstStyle/>
          <a:p>
            <a:r>
              <a:rPr lang="en-US" dirty="0"/>
              <a:t>2022</a:t>
            </a:r>
          </a:p>
        </p:txBody>
      </p:sp>
      <p:sp>
        <p:nvSpPr>
          <p:cNvPr id="15" name="Rectangle 14">
            <a:extLst>
              <a:ext uri="{FF2B5EF4-FFF2-40B4-BE49-F238E27FC236}">
                <a16:creationId xmlns:a16="http://schemas.microsoft.com/office/drawing/2014/main" id="{3F56C5D2-2A3F-1268-53D6-F9A41F38062A}"/>
              </a:ext>
            </a:extLst>
          </p:cNvPr>
          <p:cNvSpPr/>
          <p:nvPr/>
        </p:nvSpPr>
        <p:spPr>
          <a:xfrm>
            <a:off x="856025" y="1762046"/>
            <a:ext cx="9580748" cy="1933770"/>
          </a:xfrm>
          <a:prstGeom prst="rect">
            <a:avLst/>
          </a:prstGeom>
          <a:solidFill>
            <a:schemeClr val="dk1">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5C4524AD-D72A-AF7D-23ED-FD98279D603F}"/>
              </a:ext>
            </a:extLst>
          </p:cNvPr>
          <p:cNvSpPr/>
          <p:nvPr/>
        </p:nvSpPr>
        <p:spPr>
          <a:xfrm>
            <a:off x="10950908" y="2212885"/>
            <a:ext cx="559860" cy="559860"/>
          </a:xfrm>
          <a:prstGeom prst="ellipse">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C4F6873D-6683-8E38-BFB3-29323566944F}"/>
              </a:ext>
            </a:extLst>
          </p:cNvPr>
          <p:cNvGrpSpPr/>
          <p:nvPr/>
        </p:nvGrpSpPr>
        <p:grpSpPr>
          <a:xfrm>
            <a:off x="1021620" y="1933839"/>
            <a:ext cx="3322845" cy="1546691"/>
            <a:chOff x="1782331" y="1842758"/>
            <a:chExt cx="3469840" cy="1615113"/>
          </a:xfrm>
        </p:grpSpPr>
        <p:sp>
          <p:nvSpPr>
            <p:cNvPr id="76" name="Rectangle 75">
              <a:extLst>
                <a:ext uri="{FF2B5EF4-FFF2-40B4-BE49-F238E27FC236}">
                  <a16:creationId xmlns:a16="http://schemas.microsoft.com/office/drawing/2014/main" id="{93CACBA9-38C5-DF7F-7FFA-D651A4B473FA}"/>
                </a:ext>
              </a:extLst>
            </p:cNvPr>
            <p:cNvSpPr/>
            <p:nvPr/>
          </p:nvSpPr>
          <p:spPr>
            <a:xfrm>
              <a:off x="1782331" y="1842758"/>
              <a:ext cx="3469840" cy="1615113"/>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descr="Diagram&#10;&#10;Description automatically generated with low confidence">
              <a:extLst>
                <a:ext uri="{FF2B5EF4-FFF2-40B4-BE49-F238E27FC236}">
                  <a16:creationId xmlns:a16="http://schemas.microsoft.com/office/drawing/2014/main" id="{D9211F14-9904-281D-5E56-E3522398D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8870" y="1980050"/>
              <a:ext cx="1651706" cy="1322906"/>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9BCFE724-0416-A349-7BA2-60F61078FA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4561" y="2003031"/>
              <a:ext cx="1365414" cy="722865"/>
            </a:xfrm>
            <a:prstGeom prst="rect">
              <a:avLst/>
            </a:prstGeom>
          </p:spPr>
        </p:pic>
        <p:sp>
          <p:nvSpPr>
            <p:cNvPr id="11" name="TextBox 10">
              <a:extLst>
                <a:ext uri="{FF2B5EF4-FFF2-40B4-BE49-F238E27FC236}">
                  <a16:creationId xmlns:a16="http://schemas.microsoft.com/office/drawing/2014/main" id="{85DD36EF-F908-57BD-D8DD-39B44E49F1C6}"/>
                </a:ext>
              </a:extLst>
            </p:cNvPr>
            <p:cNvSpPr txBox="1"/>
            <p:nvPr/>
          </p:nvSpPr>
          <p:spPr>
            <a:xfrm>
              <a:off x="1909338" y="2756045"/>
              <a:ext cx="2058590" cy="461665"/>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r>
                <a:rPr lang="en-US" sz="1100" b="1" i="1" dirty="0">
                  <a:latin typeface="+mj-lt"/>
                </a:rPr>
                <a:t>#1 Energy as a Service 2022 Leaderboard Report</a:t>
              </a:r>
            </a:p>
          </p:txBody>
        </p:sp>
      </p:grpSp>
      <p:pic>
        <p:nvPicPr>
          <p:cNvPr id="22" name="Picture 21" descr="A picture containing text, night&#10;&#10;Description automatically generated">
            <a:extLst>
              <a:ext uri="{FF2B5EF4-FFF2-40B4-BE49-F238E27FC236}">
                <a16:creationId xmlns:a16="http://schemas.microsoft.com/office/drawing/2014/main" id="{B12EBCDE-CAC8-011E-8F35-7A1CCED449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6885" y="2060788"/>
            <a:ext cx="1280503" cy="1280503"/>
          </a:xfrm>
          <a:prstGeom prst="rect">
            <a:avLst/>
          </a:prstGeom>
          <a:ln>
            <a:noFill/>
          </a:ln>
          <a:effectLst>
            <a:outerShdw blurRad="292100" dist="139700" dir="2700000" algn="tl" rotWithShape="0">
              <a:srgbClr val="333333">
                <a:alpha val="65000"/>
              </a:srgbClr>
            </a:outerShdw>
          </a:effectLst>
        </p:spPr>
      </p:pic>
      <p:pic>
        <p:nvPicPr>
          <p:cNvPr id="24" name="Picture 23" descr="Graphical user interface, website&#10;&#10;Description automatically generated">
            <a:hlinkClick r:id="rId6"/>
            <a:extLst>
              <a:ext uri="{FF2B5EF4-FFF2-40B4-BE49-F238E27FC236}">
                <a16:creationId xmlns:a16="http://schemas.microsoft.com/office/drawing/2014/main" id="{BD7993AC-051C-8B35-BE80-EB3C624A9C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1941" y="2064141"/>
            <a:ext cx="1280503" cy="1280503"/>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B99DE2FC-9601-91CE-67D5-B9FAC132CC18}"/>
              </a:ext>
            </a:extLst>
          </p:cNvPr>
          <p:cNvGrpSpPr/>
          <p:nvPr/>
        </p:nvGrpSpPr>
        <p:grpSpPr>
          <a:xfrm>
            <a:off x="10341325" y="2219814"/>
            <a:ext cx="1047037" cy="1047037"/>
            <a:chOff x="9926782" y="1726149"/>
            <a:chExt cx="1413298" cy="1413298"/>
          </a:xfrm>
        </p:grpSpPr>
        <p:pic>
          <p:nvPicPr>
            <p:cNvPr id="18" name="Graphic 17" descr="Ribbon with solid fill">
              <a:extLst>
                <a:ext uri="{FF2B5EF4-FFF2-40B4-BE49-F238E27FC236}">
                  <a16:creationId xmlns:a16="http://schemas.microsoft.com/office/drawing/2014/main" id="{9093D009-A7A1-E0CB-EF28-10B44D639C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26782" y="1726149"/>
              <a:ext cx="1413298" cy="1413298"/>
            </a:xfrm>
            <a:prstGeom prst="rect">
              <a:avLst/>
            </a:prstGeom>
          </p:spPr>
        </p:pic>
        <p:sp>
          <p:nvSpPr>
            <p:cNvPr id="21" name="TextBox 20">
              <a:extLst>
                <a:ext uri="{FF2B5EF4-FFF2-40B4-BE49-F238E27FC236}">
                  <a16:creationId xmlns:a16="http://schemas.microsoft.com/office/drawing/2014/main" id="{623B0524-95BB-1F04-8C1A-8F3C4F7B90FE}"/>
                </a:ext>
              </a:extLst>
            </p:cNvPr>
            <p:cNvSpPr txBox="1"/>
            <p:nvPr/>
          </p:nvSpPr>
          <p:spPr>
            <a:xfrm rot="280769">
              <a:off x="10308241" y="1929867"/>
              <a:ext cx="641158" cy="624840"/>
            </a:xfrm>
            <a:prstGeom prst="rect">
              <a:avLst/>
            </a:prstGeom>
            <a:noFill/>
          </p:spPr>
          <p:txBody>
            <a:bodyPr wrap="none" rtlCol="0">
              <a:prstTxWarp prst="textArchUp">
                <a:avLst>
                  <a:gd name="adj" fmla="val 12130795"/>
                </a:avLst>
              </a:prstTxWarp>
              <a:spAutoFit/>
            </a:bodyPr>
            <a:lstStyle/>
            <a:p>
              <a:r>
                <a:rPr lang="en-US" sz="900" b="1" spc="300" dirty="0">
                  <a:solidFill>
                    <a:schemeClr val="bg1"/>
                  </a:solidFill>
                </a:rPr>
                <a:t>AWARDS</a:t>
              </a:r>
            </a:p>
          </p:txBody>
        </p:sp>
      </p:grpSp>
      <p:sp>
        <p:nvSpPr>
          <p:cNvPr id="5" name="Rectangle 4">
            <a:extLst>
              <a:ext uri="{FF2B5EF4-FFF2-40B4-BE49-F238E27FC236}">
                <a16:creationId xmlns:a16="http://schemas.microsoft.com/office/drawing/2014/main" id="{86533654-D83B-3501-A3B2-6AADC4B0885E}"/>
              </a:ext>
            </a:extLst>
          </p:cNvPr>
          <p:cNvSpPr/>
          <p:nvPr/>
        </p:nvSpPr>
        <p:spPr>
          <a:xfrm>
            <a:off x="587088" y="5492312"/>
            <a:ext cx="957650" cy="840989"/>
          </a:xfrm>
          <a:prstGeom prst="rect">
            <a:avLst/>
          </a:prstGeom>
          <a:solidFill>
            <a:schemeClr val="accent3"/>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C7D2DD58-2156-3890-F4E9-4F387531B6B7}"/>
              </a:ext>
            </a:extLst>
          </p:cNvPr>
          <p:cNvSpPr/>
          <p:nvPr/>
        </p:nvSpPr>
        <p:spPr>
          <a:xfrm>
            <a:off x="1460663" y="5526251"/>
            <a:ext cx="1405086" cy="799908"/>
          </a:xfrm>
          <a:prstGeom prst="rect">
            <a:avLst/>
          </a:prstGeom>
          <a:solidFill>
            <a:schemeClr val="accent3"/>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3021373-1499-F357-D27E-25D0A89C2F01}"/>
              </a:ext>
            </a:extLst>
          </p:cNvPr>
          <p:cNvSpPr/>
          <p:nvPr/>
        </p:nvSpPr>
        <p:spPr>
          <a:xfrm>
            <a:off x="763541" y="6165023"/>
            <a:ext cx="1746143" cy="581749"/>
          </a:xfrm>
          <a:prstGeom prst="rect">
            <a:avLst/>
          </a:prstGeom>
          <a:solidFill>
            <a:schemeClr val="accent3"/>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Graphical user interface, text&#10;&#10;Description automatically generated">
            <a:hlinkClick r:id="rId10"/>
            <a:extLst>
              <a:ext uri="{FF2B5EF4-FFF2-40B4-BE49-F238E27FC236}">
                <a16:creationId xmlns:a16="http://schemas.microsoft.com/office/drawing/2014/main" id="{C7D9E8AC-E0D5-54A2-EC8E-FD3AF4344E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34406" y="4204327"/>
            <a:ext cx="910015" cy="892355"/>
          </a:xfrm>
          <a:prstGeom prst="rect">
            <a:avLst/>
          </a:prstGeom>
          <a:ln>
            <a:noFill/>
          </a:ln>
          <a:effectLst>
            <a:outerShdw blurRad="292100" dist="139700" dir="2700000" algn="tl" rotWithShape="0">
              <a:srgbClr val="333333">
                <a:alpha val="65000"/>
              </a:srgbClr>
            </a:outerShdw>
          </a:effectLst>
        </p:spPr>
      </p:pic>
      <p:pic>
        <p:nvPicPr>
          <p:cNvPr id="26" name="Picture 12" descr="Solar Power World - Home | Facebook">
            <a:extLst>
              <a:ext uri="{FF2B5EF4-FFF2-40B4-BE49-F238E27FC236}">
                <a16:creationId xmlns:a16="http://schemas.microsoft.com/office/drawing/2014/main" id="{5257AAE9-B0BB-C19B-E234-A53412D207F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388663" y="5778974"/>
            <a:ext cx="579863" cy="5798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a:extLst>
              <a:ext uri="{FF2B5EF4-FFF2-40B4-BE49-F238E27FC236}">
                <a16:creationId xmlns:a16="http://schemas.microsoft.com/office/drawing/2014/main" id="{9F1561FD-7143-725F-AF6D-D2BA1DE6EEB2}"/>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b="17361"/>
          <a:stretch/>
        </p:blipFill>
        <p:spPr bwMode="auto">
          <a:xfrm>
            <a:off x="8240633" y="6197923"/>
            <a:ext cx="889556" cy="4078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group of people posing for a photo&#10;&#10;Description automatically generated">
            <a:hlinkClick r:id="rId14"/>
            <a:extLst>
              <a:ext uri="{FF2B5EF4-FFF2-40B4-BE49-F238E27FC236}">
                <a16:creationId xmlns:a16="http://schemas.microsoft.com/office/drawing/2014/main" id="{FDADEC10-4837-35F9-5ED0-013ED3BCCEF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14159" y="4012529"/>
            <a:ext cx="751496" cy="992360"/>
          </a:xfrm>
          <a:prstGeom prst="rect">
            <a:avLst/>
          </a:prstGeom>
          <a:ln>
            <a:noFill/>
          </a:ln>
          <a:effectLst>
            <a:outerShdw blurRad="292100" dist="139700" dir="2700000" algn="tl" rotWithShape="0">
              <a:srgbClr val="333333">
                <a:alpha val="65000"/>
              </a:srgbClr>
            </a:outerShdw>
          </a:effectLst>
        </p:spPr>
      </p:pic>
      <p:pic>
        <p:nvPicPr>
          <p:cNvPr id="45" name="Picture 44" descr="A screenshot of a video game&#10;&#10;Description automatically generated with medium confidence">
            <a:hlinkClick r:id="rId16"/>
            <a:extLst>
              <a:ext uri="{FF2B5EF4-FFF2-40B4-BE49-F238E27FC236}">
                <a16:creationId xmlns:a16="http://schemas.microsoft.com/office/drawing/2014/main" id="{20F8F38F-1CC1-B0E6-4E1F-A39AA41EECD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47966" y="4872647"/>
            <a:ext cx="1085185" cy="648079"/>
          </a:xfrm>
          <a:prstGeom prst="rect">
            <a:avLst/>
          </a:prstGeom>
          <a:ln>
            <a:noFill/>
          </a:ln>
          <a:effectLst>
            <a:outerShdw blurRad="292100" dist="139700" dir="2700000" algn="tl" rotWithShape="0">
              <a:srgbClr val="333333">
                <a:alpha val="65000"/>
              </a:srgbClr>
            </a:outerShdw>
          </a:effectLst>
        </p:spPr>
      </p:pic>
      <p:pic>
        <p:nvPicPr>
          <p:cNvPr id="46" name="Picture 45" descr="A close-up of a keyboard&#10;&#10;Description automatically generated with low confidence">
            <a:extLst>
              <a:ext uri="{FF2B5EF4-FFF2-40B4-BE49-F238E27FC236}">
                <a16:creationId xmlns:a16="http://schemas.microsoft.com/office/drawing/2014/main" id="{783FE903-5B66-9B60-999D-969E153F6B7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23344" y="6251856"/>
            <a:ext cx="901854" cy="345154"/>
          </a:xfrm>
          <a:prstGeom prst="rect">
            <a:avLst/>
          </a:prstGeom>
        </p:spPr>
      </p:pic>
      <p:pic>
        <p:nvPicPr>
          <p:cNvPr id="47" name="Picture 46" descr="Icon&#10;&#10;Description automatically generated with low confidence">
            <a:extLst>
              <a:ext uri="{FF2B5EF4-FFF2-40B4-BE49-F238E27FC236}">
                <a16:creationId xmlns:a16="http://schemas.microsoft.com/office/drawing/2014/main" id="{369B9411-2E35-F4CD-2A23-86364C33B8C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39199" y="5988803"/>
            <a:ext cx="1248211" cy="254362"/>
          </a:xfrm>
          <a:prstGeom prst="rect">
            <a:avLst/>
          </a:prstGeom>
        </p:spPr>
      </p:pic>
      <p:pic>
        <p:nvPicPr>
          <p:cNvPr id="48" name="Picture 47" descr="A close-up of a keyboard&#10;&#10;Description automatically generated with low confidence">
            <a:extLst>
              <a:ext uri="{FF2B5EF4-FFF2-40B4-BE49-F238E27FC236}">
                <a16:creationId xmlns:a16="http://schemas.microsoft.com/office/drawing/2014/main" id="{F02E82E4-7AA7-C29C-D462-D51DEB7CD36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027925" y="5888619"/>
            <a:ext cx="901854" cy="345154"/>
          </a:xfrm>
          <a:prstGeom prst="rect">
            <a:avLst/>
          </a:prstGeom>
        </p:spPr>
      </p:pic>
      <p:pic>
        <p:nvPicPr>
          <p:cNvPr id="49" name="Picture 48" descr="Text&#10;&#10;Description automatically generated">
            <a:hlinkClick r:id="rId20"/>
            <a:extLst>
              <a:ext uri="{FF2B5EF4-FFF2-40B4-BE49-F238E27FC236}">
                <a16:creationId xmlns:a16="http://schemas.microsoft.com/office/drawing/2014/main" id="{BC20F85D-ECC8-DC0C-1165-7AC921FCC7A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460997" y="4022271"/>
            <a:ext cx="720000" cy="959068"/>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A5EA8437-5C56-9F50-BB4D-464828850EB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208751" y="6291663"/>
            <a:ext cx="822251" cy="275961"/>
          </a:xfrm>
          <a:prstGeom prst="rect">
            <a:avLst/>
          </a:prstGeom>
        </p:spPr>
      </p:pic>
      <p:pic>
        <p:nvPicPr>
          <p:cNvPr id="51" name="Picture 50" descr="Graphical user interface, Word, website&#10;&#10;Description automatically generated">
            <a:extLst>
              <a:ext uri="{FF2B5EF4-FFF2-40B4-BE49-F238E27FC236}">
                <a16:creationId xmlns:a16="http://schemas.microsoft.com/office/drawing/2014/main" id="{F7B30702-95BF-31FF-8D55-294BB8947F3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115379" y="4109691"/>
            <a:ext cx="809945" cy="925651"/>
          </a:xfrm>
          <a:prstGeom prst="rect">
            <a:avLst/>
          </a:prstGeom>
          <a:ln>
            <a:noFill/>
          </a:ln>
          <a:effectLst>
            <a:outerShdw blurRad="292100" dist="139700" dir="2700000" algn="tl" rotWithShape="0">
              <a:srgbClr val="333333">
                <a:alpha val="65000"/>
              </a:srgbClr>
            </a:outerShdw>
          </a:effectLst>
        </p:spPr>
      </p:pic>
      <p:pic>
        <p:nvPicPr>
          <p:cNvPr id="52" name="Picture 51" descr="A group of men posing for a picture&#10;&#10;Description automatically generated with medium confidence">
            <a:extLst>
              <a:ext uri="{FF2B5EF4-FFF2-40B4-BE49-F238E27FC236}">
                <a16:creationId xmlns:a16="http://schemas.microsoft.com/office/drawing/2014/main" id="{6F91DD6A-F1A1-51D5-6E56-B328D319723D}"/>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64737" y="4682607"/>
            <a:ext cx="716088" cy="959068"/>
          </a:xfrm>
          <a:prstGeom prst="rect">
            <a:avLst/>
          </a:prstGeom>
        </p:spPr>
      </p:pic>
      <p:pic>
        <p:nvPicPr>
          <p:cNvPr id="53" name="Picture 52" descr="A group of men posing for a picture&#10;&#10;Description automatically generated with medium confidence">
            <a:hlinkClick r:id="rId25"/>
            <a:extLst>
              <a:ext uri="{FF2B5EF4-FFF2-40B4-BE49-F238E27FC236}">
                <a16:creationId xmlns:a16="http://schemas.microsoft.com/office/drawing/2014/main" id="{6D69801F-728B-B3DF-214B-BED21982BA8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381692" y="4608983"/>
            <a:ext cx="764256" cy="1052541"/>
          </a:xfrm>
          <a:prstGeom prst="rect">
            <a:avLst/>
          </a:prstGeom>
          <a:ln>
            <a:noFill/>
          </a:ln>
          <a:effectLst>
            <a:outerShdw blurRad="292100" dist="139700" dir="2700000" algn="tl" rotWithShape="0">
              <a:srgbClr val="333333">
                <a:alpha val="65000"/>
              </a:srgbClr>
            </a:outerShdw>
          </a:effectLst>
        </p:spPr>
      </p:pic>
      <p:pic>
        <p:nvPicPr>
          <p:cNvPr id="55" name="Picture 54" descr="A screenshot of a website&#10;&#10;Description automatically generated with low confidence">
            <a:hlinkClick r:id="rId27"/>
            <a:extLst>
              <a:ext uri="{FF2B5EF4-FFF2-40B4-BE49-F238E27FC236}">
                <a16:creationId xmlns:a16="http://schemas.microsoft.com/office/drawing/2014/main" id="{D263B9E0-F8AC-F595-F7E8-1EF797150FA5}"/>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483529" y="4058834"/>
            <a:ext cx="748166" cy="908414"/>
          </a:xfrm>
          <a:prstGeom prst="rect">
            <a:avLst/>
          </a:prstGeom>
          <a:ln>
            <a:noFill/>
          </a:ln>
          <a:effectLst>
            <a:outerShdw blurRad="292100" dist="139700" dir="2700000" algn="tl" rotWithShape="0">
              <a:srgbClr val="333333">
                <a:alpha val="65000"/>
              </a:srgbClr>
            </a:outerShdw>
          </a:effectLst>
        </p:spPr>
      </p:pic>
      <p:pic>
        <p:nvPicPr>
          <p:cNvPr id="56" name="Picture 55" descr="Text&#10;&#10;Description automatically generated with medium confidence">
            <a:extLst>
              <a:ext uri="{FF2B5EF4-FFF2-40B4-BE49-F238E27FC236}">
                <a16:creationId xmlns:a16="http://schemas.microsoft.com/office/drawing/2014/main" id="{F6350A54-3C0B-AA2C-CB2D-B850EEAAA399}"/>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298687" y="5783300"/>
            <a:ext cx="1061259" cy="277687"/>
          </a:xfrm>
          <a:prstGeom prst="rect">
            <a:avLst/>
          </a:prstGeom>
        </p:spPr>
      </p:pic>
      <p:pic>
        <p:nvPicPr>
          <p:cNvPr id="57" name="Picture 56" descr="Graphical user interface, text, application, website&#10;&#10;Description automatically generated">
            <a:hlinkClick r:id="rId30"/>
            <a:extLst>
              <a:ext uri="{FF2B5EF4-FFF2-40B4-BE49-F238E27FC236}">
                <a16:creationId xmlns:a16="http://schemas.microsoft.com/office/drawing/2014/main" id="{097F87C2-1ACE-2ABD-FC8F-DE5424E970EE}"/>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279972" y="4526107"/>
            <a:ext cx="755067" cy="959068"/>
          </a:xfrm>
          <a:prstGeom prst="rect">
            <a:avLst/>
          </a:prstGeom>
          <a:ln>
            <a:noFill/>
          </a:ln>
          <a:effectLst>
            <a:outerShdw blurRad="292100" dist="139700" dir="2700000" algn="tl" rotWithShape="0">
              <a:srgbClr val="333333">
                <a:alpha val="65000"/>
              </a:srgbClr>
            </a:outerShdw>
          </a:effectLst>
        </p:spPr>
      </p:pic>
      <p:pic>
        <p:nvPicPr>
          <p:cNvPr id="58" name="Picture 57" descr="Logo, company name&#10;&#10;Description automatically generated">
            <a:extLst>
              <a:ext uri="{FF2B5EF4-FFF2-40B4-BE49-F238E27FC236}">
                <a16:creationId xmlns:a16="http://schemas.microsoft.com/office/drawing/2014/main" id="{D328189B-A9F8-9BE9-314F-FB39C7DB9FCF}"/>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279972" y="6101419"/>
            <a:ext cx="1061259" cy="486627"/>
          </a:xfrm>
          <a:prstGeom prst="rect">
            <a:avLst/>
          </a:prstGeom>
        </p:spPr>
      </p:pic>
      <p:pic>
        <p:nvPicPr>
          <p:cNvPr id="1026" name="Picture 2" descr="Image result for the hill logo">
            <a:extLst>
              <a:ext uri="{FF2B5EF4-FFF2-40B4-BE49-F238E27FC236}">
                <a16:creationId xmlns:a16="http://schemas.microsoft.com/office/drawing/2014/main" id="{E8C23C38-68A4-B42B-8AE8-3AAAB7F47638}"/>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816379" y="5730631"/>
            <a:ext cx="528347" cy="431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eanTechnica - Nexus Media News">
            <a:extLst>
              <a:ext uri="{FF2B5EF4-FFF2-40B4-BE49-F238E27FC236}">
                <a16:creationId xmlns:a16="http://schemas.microsoft.com/office/drawing/2014/main" id="{E8B66016-BA8E-E90E-0757-D81474FE4426}"/>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633662" y="5768772"/>
            <a:ext cx="1025112" cy="3986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AE381B6-3D49-12A3-15F2-1148CA126D8A}"/>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987788" y="6253359"/>
            <a:ext cx="1296953" cy="3278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F241938-023B-E65C-7B5B-D40DC2369066}"/>
              </a:ext>
            </a:extLst>
          </p:cNvPr>
          <p:cNvGrpSpPr/>
          <p:nvPr/>
        </p:nvGrpSpPr>
        <p:grpSpPr>
          <a:xfrm>
            <a:off x="737221" y="3897823"/>
            <a:ext cx="2071850" cy="1524141"/>
            <a:chOff x="289751" y="3846349"/>
            <a:chExt cx="2434838" cy="1791170"/>
          </a:xfrm>
        </p:grpSpPr>
        <p:pic>
          <p:nvPicPr>
            <p:cNvPr id="6" name="Picture 5" descr="A large body of water with trees in the background&#10;&#10;Description automatically generated with medium confidence">
              <a:hlinkClick r:id="rId36"/>
              <a:extLst>
                <a:ext uri="{FF2B5EF4-FFF2-40B4-BE49-F238E27FC236}">
                  <a16:creationId xmlns:a16="http://schemas.microsoft.com/office/drawing/2014/main" id="{D3EF2489-6F5B-87AC-4390-0713B1A87EFD}"/>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289751" y="3846349"/>
              <a:ext cx="1274229" cy="912048"/>
            </a:xfrm>
            <a:prstGeom prst="rect">
              <a:avLst/>
            </a:prstGeom>
            <a:ln>
              <a:noFill/>
            </a:ln>
            <a:effectLst>
              <a:outerShdw blurRad="292100" dist="139700" dir="2700000" algn="tl" rotWithShape="0">
                <a:srgbClr val="333333">
                  <a:alpha val="65000"/>
                </a:srgbClr>
              </a:outerShdw>
            </a:effectLst>
          </p:spPr>
        </p:pic>
        <p:pic>
          <p:nvPicPr>
            <p:cNvPr id="14" name="Picture 13" descr="Diagram&#10;&#10;Description automatically generated">
              <a:hlinkClick r:id="rId38"/>
              <a:extLst>
                <a:ext uri="{FF2B5EF4-FFF2-40B4-BE49-F238E27FC236}">
                  <a16:creationId xmlns:a16="http://schemas.microsoft.com/office/drawing/2014/main" id="{F474A3E0-80CF-672D-2065-32CFAA8A745D}"/>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89296" y="4740871"/>
              <a:ext cx="1136042" cy="863956"/>
            </a:xfrm>
            <a:prstGeom prst="rect">
              <a:avLst/>
            </a:prstGeom>
            <a:ln>
              <a:noFill/>
            </a:ln>
            <a:effectLst>
              <a:outerShdw blurRad="292100" dist="139700" dir="2700000" algn="tl" rotWithShape="0">
                <a:srgbClr val="333333">
                  <a:alpha val="65000"/>
                </a:srgbClr>
              </a:outerShdw>
            </a:effectLst>
          </p:spPr>
        </p:pic>
        <p:pic>
          <p:nvPicPr>
            <p:cNvPr id="60" name="Picture 59" descr="Graphical user interface, text, application, email&#10;&#10;Description automatically generated">
              <a:hlinkClick r:id="rId40"/>
              <a:extLst>
                <a:ext uri="{FF2B5EF4-FFF2-40B4-BE49-F238E27FC236}">
                  <a16:creationId xmlns:a16="http://schemas.microsoft.com/office/drawing/2014/main" id="{8770A987-FDC3-BF82-9080-16D8D4F39E50}"/>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698722" y="4778531"/>
              <a:ext cx="988747" cy="858988"/>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graphical user interface&#10;&#10;Description automatically generated">
              <a:hlinkClick r:id="rId42"/>
              <a:extLst>
                <a:ext uri="{FF2B5EF4-FFF2-40B4-BE49-F238E27FC236}">
                  <a16:creationId xmlns:a16="http://schemas.microsoft.com/office/drawing/2014/main" id="{FA9E15CB-E393-E085-95DC-CD573BEEB214}"/>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642881" y="3914244"/>
              <a:ext cx="1081708" cy="787339"/>
            </a:xfrm>
            <a:prstGeom prst="rect">
              <a:avLst/>
            </a:prstGeom>
            <a:ln>
              <a:noFill/>
            </a:ln>
            <a:effectLst>
              <a:outerShdw blurRad="292100" dist="139700" dir="2700000" algn="tl" rotWithShape="0">
                <a:srgbClr val="333333">
                  <a:alpha val="65000"/>
                </a:srgbClr>
              </a:outerShdw>
            </a:effectLst>
          </p:spPr>
        </p:pic>
      </p:grpSp>
      <p:pic>
        <p:nvPicPr>
          <p:cNvPr id="59" name="Picture 58" descr="Graphical user interface, text&#10;&#10;Description automatically generated">
            <a:hlinkClick r:id="rId44"/>
            <a:extLst>
              <a:ext uri="{FF2B5EF4-FFF2-40B4-BE49-F238E27FC236}">
                <a16:creationId xmlns:a16="http://schemas.microsoft.com/office/drawing/2014/main" id="{17ACC191-2466-52E6-0ED1-FF93A3552D78}"/>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3680440" y="3872183"/>
            <a:ext cx="751496" cy="812427"/>
          </a:xfrm>
          <a:prstGeom prst="rect">
            <a:avLst/>
          </a:prstGeom>
          <a:ln>
            <a:noFill/>
          </a:ln>
          <a:effectLst>
            <a:outerShdw blurRad="292100" dist="139700" dir="2700000" algn="tl" rotWithShape="0">
              <a:srgbClr val="333333">
                <a:alpha val="65000"/>
              </a:srgbClr>
            </a:outerShdw>
          </a:effectLst>
        </p:spPr>
      </p:pic>
      <p:pic>
        <p:nvPicPr>
          <p:cNvPr id="61" name="Picture 60" descr="Graphical user interface, website&#10;&#10;Description automatically generated">
            <a:hlinkClick r:id="rId46"/>
            <a:extLst>
              <a:ext uri="{FF2B5EF4-FFF2-40B4-BE49-F238E27FC236}">
                <a16:creationId xmlns:a16="http://schemas.microsoft.com/office/drawing/2014/main" id="{A9B83A4A-CD1F-F3F5-1259-6B5A894BDA65}"/>
              </a:ext>
            </a:extLst>
          </p:cNvPr>
          <p:cNvPicPr>
            <a:picLocks noChangeAspect="1"/>
          </p:cNvPicPr>
          <p:nvPr/>
        </p:nvPicPr>
        <p:blipFill rotWithShape="1">
          <a:blip r:embed="rId47" cstate="screen">
            <a:extLst>
              <a:ext uri="{28A0092B-C50C-407E-A947-70E740481C1C}">
                <a14:useLocalDpi xmlns:a14="http://schemas.microsoft.com/office/drawing/2010/main"/>
              </a:ext>
            </a:extLst>
          </a:blip>
          <a:srcRect/>
          <a:stretch/>
        </p:blipFill>
        <p:spPr>
          <a:xfrm>
            <a:off x="3349975" y="4265933"/>
            <a:ext cx="785276" cy="775937"/>
          </a:xfrm>
          <a:prstGeom prst="rect">
            <a:avLst/>
          </a:prstGeom>
          <a:ln>
            <a:noFill/>
          </a:ln>
          <a:effectLst>
            <a:outerShdw blurRad="292100" dist="139700" dir="2700000" algn="tl" rotWithShape="0">
              <a:srgbClr val="333333">
                <a:alpha val="65000"/>
              </a:srgbClr>
            </a:outerShdw>
          </a:effectLst>
        </p:spPr>
      </p:pic>
      <p:pic>
        <p:nvPicPr>
          <p:cNvPr id="62" name="Picture 61" descr="Graphical user interface, website&#10;&#10;Description automatically generated">
            <a:hlinkClick r:id="rId48"/>
            <a:extLst>
              <a:ext uri="{FF2B5EF4-FFF2-40B4-BE49-F238E27FC236}">
                <a16:creationId xmlns:a16="http://schemas.microsoft.com/office/drawing/2014/main" id="{1FC71E0D-8F7C-D6C4-F938-A492C80E6BDF}"/>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3764660" y="4721253"/>
            <a:ext cx="878112" cy="814083"/>
          </a:xfrm>
          <a:prstGeom prst="rect">
            <a:avLst/>
          </a:prstGeom>
          <a:ln>
            <a:noFill/>
          </a:ln>
          <a:effectLst>
            <a:outerShdw blurRad="292100" dist="139700" dir="2700000" algn="tl" rotWithShape="0">
              <a:srgbClr val="333333">
                <a:alpha val="65000"/>
              </a:srgbClr>
            </a:outerShdw>
          </a:effectLst>
        </p:spPr>
      </p:pic>
      <p:pic>
        <p:nvPicPr>
          <p:cNvPr id="63" name="Picture 2" descr="Press - Go see the city">
            <a:extLst>
              <a:ext uri="{FF2B5EF4-FFF2-40B4-BE49-F238E27FC236}">
                <a16:creationId xmlns:a16="http://schemas.microsoft.com/office/drawing/2014/main" id="{3305380E-4DFB-05EB-12E8-A4B7D3BE52D7}"/>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3155509" y="5845167"/>
            <a:ext cx="597663" cy="29883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BBC logo and symbol, meaning, history, PNG">
            <a:extLst>
              <a:ext uri="{FF2B5EF4-FFF2-40B4-BE49-F238E27FC236}">
                <a16:creationId xmlns:a16="http://schemas.microsoft.com/office/drawing/2014/main" id="{6F6D5F70-ABB3-9AF5-3C71-2C011B985A09}"/>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3855649" y="5780239"/>
            <a:ext cx="777063" cy="43515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Text&#10;&#10;Description automatically generated with medium confidence">
            <a:extLst>
              <a:ext uri="{FF2B5EF4-FFF2-40B4-BE49-F238E27FC236}">
                <a16:creationId xmlns:a16="http://schemas.microsoft.com/office/drawing/2014/main" id="{5F39E543-8B1D-9E7A-C281-45F32AA11ADE}"/>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3059191" y="6298741"/>
            <a:ext cx="715488" cy="187628"/>
          </a:xfrm>
          <a:prstGeom prst="rect">
            <a:avLst/>
          </a:prstGeom>
        </p:spPr>
      </p:pic>
      <p:pic>
        <p:nvPicPr>
          <p:cNvPr id="66" name="Picture 6">
            <a:extLst>
              <a:ext uri="{FF2B5EF4-FFF2-40B4-BE49-F238E27FC236}">
                <a16:creationId xmlns:a16="http://schemas.microsoft.com/office/drawing/2014/main" id="{EA59CC58-A2A2-4A2A-AF99-F211BEBAE56A}"/>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3893757" y="6298741"/>
            <a:ext cx="821615" cy="17972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Graphical user interface, text&#10;&#10;Description automatically generated">
            <a:hlinkClick r:id="rId54"/>
            <a:extLst>
              <a:ext uri="{FF2B5EF4-FFF2-40B4-BE49-F238E27FC236}">
                <a16:creationId xmlns:a16="http://schemas.microsoft.com/office/drawing/2014/main" id="{3C914B6F-F028-44E3-0EFF-B3E27DD6E4BC}"/>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950711" y="3897824"/>
            <a:ext cx="940212" cy="892354"/>
          </a:xfrm>
          <a:prstGeom prst="rect">
            <a:avLst/>
          </a:prstGeom>
          <a:ln>
            <a:noFill/>
          </a:ln>
          <a:effectLst>
            <a:outerShdw blurRad="292100" dist="139700" dir="2700000" algn="tl" rotWithShape="0">
              <a:srgbClr val="333333">
                <a:alpha val="65000"/>
              </a:srgbClr>
            </a:outerShdw>
          </a:effectLst>
        </p:spPr>
      </p:pic>
      <p:pic>
        <p:nvPicPr>
          <p:cNvPr id="68" name="Picture 67" descr="Graphical user interface, text&#10;&#10;Description automatically generated">
            <a:hlinkClick r:id="rId56"/>
            <a:extLst>
              <a:ext uri="{FF2B5EF4-FFF2-40B4-BE49-F238E27FC236}">
                <a16:creationId xmlns:a16="http://schemas.microsoft.com/office/drawing/2014/main" id="{8DD9C9FF-AF16-2F99-507F-439FDE9002DF}"/>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5616455" y="4189282"/>
            <a:ext cx="708280" cy="771503"/>
          </a:xfrm>
          <a:prstGeom prst="rect">
            <a:avLst/>
          </a:prstGeom>
          <a:ln>
            <a:noFill/>
          </a:ln>
          <a:effectLst>
            <a:outerShdw blurRad="292100" dist="139700" dir="2700000" algn="tl" rotWithShape="0">
              <a:srgbClr val="333333">
                <a:alpha val="65000"/>
              </a:srgbClr>
            </a:outerShdw>
          </a:effectLst>
        </p:spPr>
      </p:pic>
      <p:pic>
        <p:nvPicPr>
          <p:cNvPr id="69" name="Picture 68" descr="A picture containing graphical user interface&#10;&#10;Description automatically generated">
            <a:hlinkClick r:id="rId58"/>
            <a:extLst>
              <a:ext uri="{FF2B5EF4-FFF2-40B4-BE49-F238E27FC236}">
                <a16:creationId xmlns:a16="http://schemas.microsoft.com/office/drawing/2014/main" id="{048AF5B7-68AC-6453-7C0D-B1E8EF0111B2}"/>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4998626" y="4865140"/>
            <a:ext cx="858866" cy="515118"/>
          </a:xfrm>
          <a:prstGeom prst="rect">
            <a:avLst/>
          </a:prstGeom>
          <a:ln>
            <a:noFill/>
          </a:ln>
          <a:effectLst>
            <a:outerShdw blurRad="292100" dist="139700" dir="2700000" algn="tl" rotWithShape="0">
              <a:srgbClr val="333333">
                <a:alpha val="65000"/>
              </a:srgbClr>
            </a:outerShdw>
          </a:effectLst>
        </p:spPr>
      </p:pic>
      <p:pic>
        <p:nvPicPr>
          <p:cNvPr id="70" name="Picture 69" descr="Graphical user interface, text, application&#10;&#10;Description automatically generated">
            <a:hlinkClick r:id="rId60"/>
            <a:extLst>
              <a:ext uri="{FF2B5EF4-FFF2-40B4-BE49-F238E27FC236}">
                <a16:creationId xmlns:a16="http://schemas.microsoft.com/office/drawing/2014/main" id="{7A65B2C1-A02C-2C08-F9C9-868D4AB8665F}"/>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5909712" y="4687236"/>
            <a:ext cx="706208" cy="780920"/>
          </a:xfrm>
          <a:prstGeom prst="rect">
            <a:avLst/>
          </a:prstGeom>
          <a:ln>
            <a:noFill/>
          </a:ln>
          <a:effectLst>
            <a:outerShdw blurRad="292100" dist="139700" dir="2700000" algn="tl" rotWithShape="0">
              <a:srgbClr val="333333">
                <a:alpha val="65000"/>
              </a:srgbClr>
            </a:outerShdw>
          </a:effectLst>
        </p:spPr>
      </p:pic>
      <p:pic>
        <p:nvPicPr>
          <p:cNvPr id="71" name="Picture 70" descr="Logo&#10;&#10;Description automatically generated with low confidence">
            <a:extLst>
              <a:ext uri="{FF2B5EF4-FFF2-40B4-BE49-F238E27FC236}">
                <a16:creationId xmlns:a16="http://schemas.microsoft.com/office/drawing/2014/main" id="{5DA2E00C-39BE-B24B-74B2-5395EC0B1D97}"/>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5857492" y="5919948"/>
            <a:ext cx="977899" cy="242054"/>
          </a:xfrm>
          <a:prstGeom prst="rect">
            <a:avLst/>
          </a:prstGeom>
        </p:spPr>
      </p:pic>
      <p:pic>
        <p:nvPicPr>
          <p:cNvPr id="72" name="Picture 71" descr="A picture containing text&#10;&#10;Description automatically generated">
            <a:extLst>
              <a:ext uri="{FF2B5EF4-FFF2-40B4-BE49-F238E27FC236}">
                <a16:creationId xmlns:a16="http://schemas.microsoft.com/office/drawing/2014/main" id="{48811CA3-FA3B-FC8D-1A9E-A625D1C7AD11}"/>
              </a:ext>
            </a:extLst>
          </p:cNvPr>
          <p:cNvPicPr>
            <a:picLocks noChangeAspect="1"/>
          </p:cNvPicPr>
          <p:nvPr/>
        </p:nvPicPr>
        <p:blipFill rotWithShape="1">
          <a:blip r:embed="rId63" cstate="screen">
            <a:extLst>
              <a:ext uri="{28A0092B-C50C-407E-A947-70E740481C1C}">
                <a14:useLocalDpi xmlns:a14="http://schemas.microsoft.com/office/drawing/2010/main"/>
              </a:ext>
            </a:extLst>
          </a:blip>
          <a:srcRect/>
          <a:stretch/>
        </p:blipFill>
        <p:spPr>
          <a:xfrm>
            <a:off x="5257258" y="6220221"/>
            <a:ext cx="1324718" cy="341215"/>
          </a:xfrm>
          <a:prstGeom prst="rect">
            <a:avLst/>
          </a:prstGeom>
        </p:spPr>
      </p:pic>
      <p:pic>
        <p:nvPicPr>
          <p:cNvPr id="73" name="Picture 72" descr="A picture containing chart&#10;&#10;Description automatically generated">
            <a:extLst>
              <a:ext uri="{FF2B5EF4-FFF2-40B4-BE49-F238E27FC236}">
                <a16:creationId xmlns:a16="http://schemas.microsoft.com/office/drawing/2014/main" id="{C2ED5BB1-4DC0-3A12-B96E-20DC53A1B7CE}"/>
              </a:ext>
            </a:extLst>
          </p:cNvPr>
          <p:cNvPicPr>
            <a:picLocks noChangeAspect="1"/>
          </p:cNvPicPr>
          <p:nvPr/>
        </p:nvPicPr>
        <p:blipFill>
          <a:blip r:embed="rId64"/>
          <a:stretch>
            <a:fillRect/>
          </a:stretch>
        </p:blipFill>
        <p:spPr>
          <a:xfrm>
            <a:off x="5033882" y="5820211"/>
            <a:ext cx="885735" cy="400009"/>
          </a:xfrm>
          <a:prstGeom prst="rect">
            <a:avLst/>
          </a:prstGeom>
        </p:spPr>
      </p:pic>
      <p:pic>
        <p:nvPicPr>
          <p:cNvPr id="3" name="Picture 2">
            <a:extLst>
              <a:ext uri="{FF2B5EF4-FFF2-40B4-BE49-F238E27FC236}">
                <a16:creationId xmlns:a16="http://schemas.microsoft.com/office/drawing/2014/main" id="{09CB1C86-0728-F09D-691A-F6A00EDDF49B}"/>
              </a:ext>
            </a:extLst>
          </p:cNvPr>
          <p:cNvPicPr>
            <a:picLocks noChangeAspect="1"/>
          </p:cNvPicPr>
          <p:nvPr/>
        </p:nvPicPr>
        <p:blipFill>
          <a:blip r:embed="rId65"/>
          <a:stretch>
            <a:fillRect/>
          </a:stretch>
        </p:blipFill>
        <p:spPr>
          <a:xfrm>
            <a:off x="8286152" y="2110306"/>
            <a:ext cx="1788211" cy="1160094"/>
          </a:xfrm>
          <a:prstGeom prst="rect">
            <a:avLst/>
          </a:prstGeom>
        </p:spPr>
      </p:pic>
    </p:spTree>
    <p:extLst>
      <p:ext uri="{BB962C8B-B14F-4D97-AF65-F5344CB8AC3E}">
        <p14:creationId xmlns:p14="http://schemas.microsoft.com/office/powerpoint/2010/main" val="171746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5EB886-2434-4BEE-94FB-BFD1DF507033}"/>
              </a:ext>
            </a:extLst>
          </p:cNvPr>
          <p:cNvSpPr>
            <a:spLocks noGrp="1"/>
          </p:cNvSpPr>
          <p:nvPr>
            <p:ph type="body" sz="quarter" idx="11"/>
          </p:nvPr>
        </p:nvSpPr>
        <p:spPr>
          <a:xfrm>
            <a:off x="1450005" y="1458411"/>
            <a:ext cx="8046420" cy="2222156"/>
          </a:xfrm>
        </p:spPr>
        <p:txBody>
          <a:bodyPr>
            <a:normAutofit/>
          </a:bodyPr>
          <a:lstStyle/>
          <a:p>
            <a:r>
              <a:rPr lang="en-US" sz="4400" dirty="0"/>
              <a:t>Relevant Solar PV </a:t>
            </a:r>
          </a:p>
          <a:p>
            <a:r>
              <a:rPr lang="en-US" sz="4400" dirty="0"/>
              <a:t>Project Experience </a:t>
            </a:r>
          </a:p>
        </p:txBody>
      </p:sp>
      <p:pic>
        <p:nvPicPr>
          <p:cNvPr id="6" name="Picture Placeholder 5" descr="A picture containing sky, outdoor, road, way&#10;&#10;Description automatically generated">
            <a:extLst>
              <a:ext uri="{FF2B5EF4-FFF2-40B4-BE49-F238E27FC236}">
                <a16:creationId xmlns:a16="http://schemas.microsoft.com/office/drawing/2014/main" id="{ADD05E3C-1884-44B1-B59B-0D02B51B812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8594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0" y="5728995"/>
            <a:ext cx="12192000" cy="1129004"/>
          </a:xfrm>
          <a:prstGeom prst="rect">
            <a:avLst/>
          </a:prstGeom>
        </p:spPr>
      </p:pic>
      <p:pic>
        <p:nvPicPr>
          <p:cNvPr id="3" name="object 3"/>
          <p:cNvPicPr/>
          <p:nvPr/>
        </p:nvPicPr>
        <p:blipFill>
          <a:blip r:embed="rId3" cstate="screen">
            <a:extLst>
              <a:ext uri="{28A0092B-C50C-407E-A947-70E740481C1C}">
                <a14:useLocalDpi xmlns:a14="http://schemas.microsoft.com/office/drawing/2010/main"/>
              </a:ext>
            </a:extLst>
          </a:blip>
          <a:stretch>
            <a:fillRect/>
          </a:stretch>
        </p:blipFill>
        <p:spPr>
          <a:xfrm>
            <a:off x="610362" y="1018286"/>
            <a:ext cx="11581638" cy="25399"/>
          </a:xfrm>
          <a:prstGeom prst="rect">
            <a:avLst/>
          </a:prstGeom>
        </p:spPr>
      </p:pic>
      <p:pic>
        <p:nvPicPr>
          <p:cNvPr id="4" name="object 4"/>
          <p:cNvPicPr/>
          <p:nvPr/>
        </p:nvPicPr>
        <p:blipFill>
          <a:blip r:embed="rId4" cstate="print"/>
          <a:stretch>
            <a:fillRect/>
          </a:stretch>
        </p:blipFill>
        <p:spPr>
          <a:xfrm>
            <a:off x="516636" y="6220967"/>
            <a:ext cx="1940039" cy="329183"/>
          </a:xfrm>
          <a:prstGeom prst="rect">
            <a:avLst/>
          </a:prstGeom>
        </p:spPr>
      </p:pic>
      <p:sp>
        <p:nvSpPr>
          <p:cNvPr id="5" name="object 5"/>
          <p:cNvSpPr txBox="1">
            <a:spLocks noGrp="1"/>
          </p:cNvSpPr>
          <p:nvPr>
            <p:ph type="title"/>
          </p:nvPr>
        </p:nvSpPr>
        <p:spPr>
          <a:xfrm>
            <a:off x="688338" y="329686"/>
            <a:ext cx="6038850" cy="605155"/>
          </a:xfrm>
          <a:prstGeom prst="rect">
            <a:avLst/>
          </a:prstGeom>
        </p:spPr>
        <p:txBody>
          <a:bodyPr vert="horz" wrap="square" lIns="0" tIns="12700" rIns="0" bIns="0" rtlCol="0">
            <a:spAutoFit/>
          </a:bodyPr>
          <a:lstStyle/>
          <a:p>
            <a:pPr marL="12700">
              <a:lnSpc>
                <a:spcPct val="100000"/>
              </a:lnSpc>
              <a:spcBef>
                <a:spcPts val="100"/>
              </a:spcBef>
            </a:pPr>
            <a:r>
              <a:rPr lang="en-US" sz="3800" b="0" spc="80" dirty="0">
                <a:solidFill>
                  <a:srgbClr val="063B54"/>
                </a:solidFill>
                <a:latin typeface="Arial"/>
                <a:cs typeface="Arial"/>
              </a:rPr>
              <a:t>Relevant</a:t>
            </a:r>
            <a:r>
              <a:rPr sz="3800" b="0" spc="220" dirty="0">
                <a:solidFill>
                  <a:srgbClr val="063B54"/>
                </a:solidFill>
                <a:latin typeface="Arial"/>
                <a:cs typeface="Arial"/>
              </a:rPr>
              <a:t> </a:t>
            </a:r>
            <a:r>
              <a:rPr sz="3800" b="0" spc="70" dirty="0">
                <a:solidFill>
                  <a:srgbClr val="063B54"/>
                </a:solidFill>
                <a:latin typeface="Arial"/>
                <a:cs typeface="Arial"/>
              </a:rPr>
              <a:t>Solar</a:t>
            </a:r>
            <a:r>
              <a:rPr sz="3800" b="0" spc="229" dirty="0">
                <a:solidFill>
                  <a:srgbClr val="063B54"/>
                </a:solidFill>
                <a:latin typeface="Arial"/>
                <a:cs typeface="Arial"/>
              </a:rPr>
              <a:t> </a:t>
            </a:r>
            <a:r>
              <a:rPr sz="3800" b="0" spc="70" dirty="0">
                <a:solidFill>
                  <a:srgbClr val="063B54"/>
                </a:solidFill>
                <a:latin typeface="Arial"/>
                <a:cs typeface="Arial"/>
              </a:rPr>
              <a:t>Experience</a:t>
            </a:r>
            <a:endParaRPr sz="3800" dirty="0">
              <a:latin typeface="Arial"/>
              <a:cs typeface="Arial"/>
            </a:endParaRPr>
          </a:p>
        </p:txBody>
      </p:sp>
      <p:sp>
        <p:nvSpPr>
          <p:cNvPr id="6" name="object 6"/>
          <p:cNvSpPr txBox="1"/>
          <p:nvPr/>
        </p:nvSpPr>
        <p:spPr>
          <a:xfrm>
            <a:off x="11575226" y="6349967"/>
            <a:ext cx="180975" cy="193675"/>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FFFFFF"/>
                </a:solidFill>
                <a:latin typeface="Arial"/>
                <a:cs typeface="Arial"/>
              </a:rPr>
              <a:t>19</a:t>
            </a:r>
            <a:endParaRPr sz="1100" dirty="0">
              <a:latin typeface="Arial"/>
              <a:cs typeface="Arial"/>
            </a:endParaRPr>
          </a:p>
        </p:txBody>
      </p:sp>
      <p:sp>
        <p:nvSpPr>
          <p:cNvPr id="7" name="object 7"/>
          <p:cNvSpPr txBox="1"/>
          <p:nvPr/>
        </p:nvSpPr>
        <p:spPr>
          <a:xfrm>
            <a:off x="694434" y="1717194"/>
            <a:ext cx="5814060" cy="1017269"/>
          </a:xfrm>
          <a:prstGeom prst="rect">
            <a:avLst/>
          </a:prstGeom>
        </p:spPr>
        <p:txBody>
          <a:bodyPr vert="horz" wrap="square" lIns="0" tIns="13335" rIns="0" bIns="0" rtlCol="0">
            <a:spAutoFit/>
          </a:bodyPr>
          <a:lstStyle/>
          <a:p>
            <a:pPr marL="234950" indent="-222885">
              <a:lnSpc>
                <a:spcPct val="100000"/>
              </a:lnSpc>
              <a:spcBef>
                <a:spcPts val="105"/>
              </a:spcBef>
              <a:buClr>
                <a:srgbClr val="0064A3"/>
              </a:buClr>
              <a:buSzPct val="110000"/>
              <a:buFont typeface="Arial"/>
              <a:buChar char="•"/>
              <a:tabLst>
                <a:tab pos="235585" algn="l"/>
              </a:tabLst>
            </a:pPr>
            <a:r>
              <a:rPr sz="2000" b="1" dirty="0">
                <a:solidFill>
                  <a:srgbClr val="063B54"/>
                </a:solidFill>
                <a:latin typeface="Arial"/>
                <a:cs typeface="Arial"/>
              </a:rPr>
              <a:t>51.2</a:t>
            </a:r>
            <a:r>
              <a:rPr sz="2000" b="1" spc="-35" dirty="0">
                <a:solidFill>
                  <a:srgbClr val="063B54"/>
                </a:solidFill>
                <a:latin typeface="Arial"/>
                <a:cs typeface="Arial"/>
              </a:rPr>
              <a:t> </a:t>
            </a:r>
            <a:r>
              <a:rPr sz="2000" b="1" dirty="0">
                <a:solidFill>
                  <a:srgbClr val="063B54"/>
                </a:solidFill>
                <a:latin typeface="Arial"/>
                <a:cs typeface="Arial"/>
              </a:rPr>
              <a:t>MW</a:t>
            </a:r>
            <a:r>
              <a:rPr sz="2000" b="1" spc="-35" dirty="0">
                <a:solidFill>
                  <a:srgbClr val="063B54"/>
                </a:solidFill>
                <a:latin typeface="Arial"/>
                <a:cs typeface="Arial"/>
              </a:rPr>
              <a:t> </a:t>
            </a:r>
            <a:r>
              <a:rPr sz="2000" dirty="0">
                <a:solidFill>
                  <a:srgbClr val="063B54"/>
                </a:solidFill>
                <a:latin typeface="Arial"/>
                <a:cs typeface="Arial"/>
              </a:rPr>
              <a:t>of</a:t>
            </a:r>
            <a:r>
              <a:rPr sz="2000" spc="-15" dirty="0">
                <a:solidFill>
                  <a:srgbClr val="063B54"/>
                </a:solidFill>
                <a:latin typeface="Arial"/>
                <a:cs typeface="Arial"/>
              </a:rPr>
              <a:t> </a:t>
            </a:r>
            <a:r>
              <a:rPr sz="2000" dirty="0">
                <a:solidFill>
                  <a:srgbClr val="063B54"/>
                </a:solidFill>
                <a:latin typeface="Arial"/>
                <a:cs typeface="Arial"/>
              </a:rPr>
              <a:t>MA</a:t>
            </a:r>
            <a:r>
              <a:rPr sz="2000" spc="-140" dirty="0">
                <a:solidFill>
                  <a:srgbClr val="063B54"/>
                </a:solidFill>
                <a:latin typeface="Arial"/>
                <a:cs typeface="Arial"/>
              </a:rPr>
              <a:t> </a:t>
            </a:r>
            <a:r>
              <a:rPr sz="2000" dirty="0">
                <a:solidFill>
                  <a:srgbClr val="063B54"/>
                </a:solidFill>
                <a:latin typeface="Arial"/>
                <a:cs typeface="Arial"/>
              </a:rPr>
              <a:t>municipal</a:t>
            </a:r>
            <a:r>
              <a:rPr sz="2000" spc="-15" dirty="0">
                <a:solidFill>
                  <a:srgbClr val="063B54"/>
                </a:solidFill>
                <a:latin typeface="Arial"/>
                <a:cs typeface="Arial"/>
              </a:rPr>
              <a:t> </a:t>
            </a:r>
            <a:r>
              <a:rPr sz="2000" dirty="0">
                <a:solidFill>
                  <a:srgbClr val="063B54"/>
                </a:solidFill>
                <a:latin typeface="Arial"/>
                <a:cs typeface="Arial"/>
              </a:rPr>
              <a:t>systems</a:t>
            </a:r>
            <a:r>
              <a:rPr sz="2000" spc="-45" dirty="0">
                <a:solidFill>
                  <a:srgbClr val="063B54"/>
                </a:solidFill>
                <a:latin typeface="Arial"/>
                <a:cs typeface="Arial"/>
              </a:rPr>
              <a:t> </a:t>
            </a:r>
            <a:r>
              <a:rPr sz="2000" dirty="0">
                <a:solidFill>
                  <a:srgbClr val="063B54"/>
                </a:solidFill>
                <a:latin typeface="Arial"/>
                <a:cs typeface="Arial"/>
              </a:rPr>
              <a:t>installed</a:t>
            </a:r>
            <a:r>
              <a:rPr sz="2000" spc="-20" dirty="0">
                <a:solidFill>
                  <a:srgbClr val="063B54"/>
                </a:solidFill>
                <a:latin typeface="Arial"/>
                <a:cs typeface="Arial"/>
              </a:rPr>
              <a:t> </a:t>
            </a:r>
            <a:r>
              <a:rPr sz="2000" spc="-25" dirty="0">
                <a:solidFill>
                  <a:srgbClr val="063B54"/>
                </a:solidFill>
                <a:latin typeface="Arial"/>
                <a:cs typeface="Arial"/>
              </a:rPr>
              <a:t>and</a:t>
            </a:r>
            <a:endParaRPr sz="2000" dirty="0">
              <a:latin typeface="Arial"/>
              <a:cs typeface="Arial"/>
            </a:endParaRPr>
          </a:p>
          <a:p>
            <a:pPr marL="234950">
              <a:lnSpc>
                <a:spcPct val="100000"/>
              </a:lnSpc>
            </a:pPr>
            <a:r>
              <a:rPr sz="2000" b="1" dirty="0">
                <a:solidFill>
                  <a:srgbClr val="063B54"/>
                </a:solidFill>
                <a:latin typeface="Arial"/>
                <a:cs typeface="Arial"/>
              </a:rPr>
              <a:t>17.4</a:t>
            </a:r>
            <a:r>
              <a:rPr sz="2000" b="1" spc="-25" dirty="0">
                <a:solidFill>
                  <a:srgbClr val="063B54"/>
                </a:solidFill>
                <a:latin typeface="Arial"/>
                <a:cs typeface="Arial"/>
              </a:rPr>
              <a:t> </a:t>
            </a:r>
            <a:r>
              <a:rPr sz="2000" b="1" dirty="0">
                <a:solidFill>
                  <a:srgbClr val="063B54"/>
                </a:solidFill>
                <a:latin typeface="Arial"/>
                <a:cs typeface="Arial"/>
              </a:rPr>
              <a:t>MW</a:t>
            </a:r>
            <a:r>
              <a:rPr sz="2000" b="1" spc="-30" dirty="0">
                <a:solidFill>
                  <a:srgbClr val="063B54"/>
                </a:solidFill>
                <a:latin typeface="Arial"/>
                <a:cs typeface="Arial"/>
              </a:rPr>
              <a:t> </a:t>
            </a:r>
            <a:r>
              <a:rPr sz="2000" dirty="0">
                <a:solidFill>
                  <a:srgbClr val="063B54"/>
                </a:solidFill>
                <a:latin typeface="Arial"/>
                <a:cs typeface="Arial"/>
              </a:rPr>
              <a:t>in</a:t>
            </a:r>
            <a:r>
              <a:rPr sz="2000" spc="-10" dirty="0">
                <a:solidFill>
                  <a:srgbClr val="063B54"/>
                </a:solidFill>
                <a:latin typeface="Arial"/>
                <a:cs typeface="Arial"/>
              </a:rPr>
              <a:t> development*</a:t>
            </a:r>
            <a:endParaRPr sz="2000" dirty="0">
              <a:latin typeface="Arial"/>
              <a:cs typeface="Arial"/>
            </a:endParaRPr>
          </a:p>
          <a:p>
            <a:pPr marL="577850" indent="-171450">
              <a:lnSpc>
                <a:spcPct val="100000"/>
              </a:lnSpc>
              <a:spcBef>
                <a:spcPts val="600"/>
              </a:spcBef>
              <a:buClr>
                <a:srgbClr val="0064A3"/>
              </a:buClr>
              <a:buFont typeface="Arial"/>
              <a:buChar char="•"/>
              <a:tabLst>
                <a:tab pos="578485" algn="l"/>
              </a:tabLst>
            </a:pPr>
            <a:r>
              <a:rPr sz="2000" b="1" dirty="0">
                <a:solidFill>
                  <a:srgbClr val="063B54"/>
                </a:solidFill>
                <a:latin typeface="Arial"/>
                <a:cs typeface="Arial"/>
              </a:rPr>
              <a:t>95</a:t>
            </a:r>
            <a:r>
              <a:rPr sz="2000" b="1" spc="-35" dirty="0">
                <a:solidFill>
                  <a:srgbClr val="063B54"/>
                </a:solidFill>
                <a:latin typeface="Arial"/>
                <a:cs typeface="Arial"/>
              </a:rPr>
              <a:t> </a:t>
            </a:r>
            <a:r>
              <a:rPr sz="2000" b="1" dirty="0">
                <a:solidFill>
                  <a:srgbClr val="063B54"/>
                </a:solidFill>
                <a:latin typeface="Arial"/>
                <a:cs typeface="Arial"/>
              </a:rPr>
              <a:t>sites</a:t>
            </a:r>
            <a:r>
              <a:rPr sz="2000" b="1" spc="-35" dirty="0">
                <a:solidFill>
                  <a:srgbClr val="063B54"/>
                </a:solidFill>
                <a:latin typeface="Arial"/>
                <a:cs typeface="Arial"/>
              </a:rPr>
              <a:t> </a:t>
            </a:r>
            <a:r>
              <a:rPr sz="2000" dirty="0">
                <a:solidFill>
                  <a:srgbClr val="063B54"/>
                </a:solidFill>
                <a:latin typeface="Arial"/>
                <a:cs typeface="Arial"/>
              </a:rPr>
              <a:t>total</a:t>
            </a:r>
            <a:r>
              <a:rPr sz="2000" spc="-10" dirty="0">
                <a:solidFill>
                  <a:srgbClr val="063B54"/>
                </a:solidFill>
                <a:latin typeface="Arial"/>
                <a:cs typeface="Arial"/>
              </a:rPr>
              <a:t> </a:t>
            </a:r>
            <a:r>
              <a:rPr sz="2000" dirty="0">
                <a:solidFill>
                  <a:srgbClr val="063B54"/>
                </a:solidFill>
                <a:latin typeface="Arial"/>
                <a:cs typeface="Arial"/>
              </a:rPr>
              <a:t>installed</a:t>
            </a:r>
            <a:r>
              <a:rPr sz="2000" spc="-25" dirty="0">
                <a:solidFill>
                  <a:srgbClr val="063B54"/>
                </a:solidFill>
                <a:latin typeface="Arial"/>
                <a:cs typeface="Arial"/>
              </a:rPr>
              <a:t> </a:t>
            </a:r>
            <a:r>
              <a:rPr sz="2000" dirty="0">
                <a:solidFill>
                  <a:srgbClr val="063B54"/>
                </a:solidFill>
                <a:latin typeface="Arial"/>
                <a:cs typeface="Arial"/>
              </a:rPr>
              <a:t>and</a:t>
            </a:r>
            <a:r>
              <a:rPr sz="2000" spc="-20" dirty="0">
                <a:solidFill>
                  <a:srgbClr val="063B54"/>
                </a:solidFill>
                <a:latin typeface="Arial"/>
                <a:cs typeface="Arial"/>
              </a:rPr>
              <a:t> </a:t>
            </a:r>
            <a:r>
              <a:rPr sz="2000" b="1" dirty="0">
                <a:solidFill>
                  <a:srgbClr val="063B54"/>
                </a:solidFill>
                <a:latin typeface="Arial"/>
                <a:cs typeface="Arial"/>
              </a:rPr>
              <a:t>15</a:t>
            </a:r>
            <a:r>
              <a:rPr sz="2000" b="1" spc="-20" dirty="0">
                <a:solidFill>
                  <a:srgbClr val="063B54"/>
                </a:solidFill>
                <a:latin typeface="Arial"/>
                <a:cs typeface="Arial"/>
              </a:rPr>
              <a:t> </a:t>
            </a:r>
            <a:r>
              <a:rPr sz="2000" dirty="0">
                <a:solidFill>
                  <a:srgbClr val="063B54"/>
                </a:solidFill>
                <a:latin typeface="Arial"/>
                <a:cs typeface="Arial"/>
              </a:rPr>
              <a:t>in</a:t>
            </a:r>
            <a:r>
              <a:rPr sz="2000" spc="-10" dirty="0">
                <a:solidFill>
                  <a:srgbClr val="063B54"/>
                </a:solidFill>
                <a:latin typeface="Arial"/>
                <a:cs typeface="Arial"/>
              </a:rPr>
              <a:t> development*</a:t>
            </a:r>
            <a:endParaRPr sz="2000" dirty="0">
              <a:latin typeface="Arial"/>
              <a:cs typeface="Arial"/>
            </a:endParaRPr>
          </a:p>
        </p:txBody>
      </p:sp>
      <p:sp>
        <p:nvSpPr>
          <p:cNvPr id="8" name="object 8"/>
          <p:cNvSpPr txBox="1"/>
          <p:nvPr/>
        </p:nvSpPr>
        <p:spPr>
          <a:xfrm>
            <a:off x="694434" y="3164994"/>
            <a:ext cx="5195570" cy="330835"/>
          </a:xfrm>
          <a:prstGeom prst="rect">
            <a:avLst/>
          </a:prstGeom>
        </p:spPr>
        <p:txBody>
          <a:bodyPr vert="horz" wrap="square" lIns="0" tIns="13335" rIns="0" bIns="0" rtlCol="0">
            <a:spAutoFit/>
          </a:bodyPr>
          <a:lstStyle/>
          <a:p>
            <a:pPr marL="234950" indent="-222885">
              <a:lnSpc>
                <a:spcPct val="100000"/>
              </a:lnSpc>
              <a:spcBef>
                <a:spcPts val="105"/>
              </a:spcBef>
              <a:buClr>
                <a:srgbClr val="0064A3"/>
              </a:buClr>
              <a:buSzPct val="110000"/>
              <a:buFont typeface="Arial"/>
              <a:buChar char="•"/>
              <a:tabLst>
                <a:tab pos="235585" algn="l"/>
              </a:tabLst>
            </a:pPr>
            <a:r>
              <a:rPr sz="2000" b="1" dirty="0">
                <a:solidFill>
                  <a:srgbClr val="063B54"/>
                </a:solidFill>
                <a:latin typeface="Arial"/>
                <a:cs typeface="Arial"/>
              </a:rPr>
              <a:t>45+</a:t>
            </a:r>
            <a:r>
              <a:rPr sz="2000" b="1" spc="-45" dirty="0">
                <a:solidFill>
                  <a:srgbClr val="063B54"/>
                </a:solidFill>
                <a:latin typeface="Arial"/>
                <a:cs typeface="Arial"/>
              </a:rPr>
              <a:t> </a:t>
            </a:r>
            <a:r>
              <a:rPr sz="2000" dirty="0">
                <a:solidFill>
                  <a:srgbClr val="063B54"/>
                </a:solidFill>
                <a:latin typeface="Arial"/>
                <a:cs typeface="Arial"/>
              </a:rPr>
              <a:t>projects</a:t>
            </a:r>
            <a:r>
              <a:rPr sz="2000" spc="-40" dirty="0">
                <a:solidFill>
                  <a:srgbClr val="063B54"/>
                </a:solidFill>
                <a:latin typeface="Arial"/>
                <a:cs typeface="Arial"/>
              </a:rPr>
              <a:t> </a:t>
            </a:r>
            <a:r>
              <a:rPr sz="2000" dirty="0">
                <a:solidFill>
                  <a:srgbClr val="063B54"/>
                </a:solidFill>
                <a:latin typeface="Arial"/>
                <a:cs typeface="Arial"/>
              </a:rPr>
              <a:t>installed</a:t>
            </a:r>
            <a:r>
              <a:rPr sz="2000" spc="-10" dirty="0">
                <a:solidFill>
                  <a:srgbClr val="063B54"/>
                </a:solidFill>
                <a:latin typeface="Arial"/>
                <a:cs typeface="Arial"/>
              </a:rPr>
              <a:t> </a:t>
            </a:r>
            <a:r>
              <a:rPr sz="2000" dirty="0">
                <a:solidFill>
                  <a:srgbClr val="063B54"/>
                </a:solidFill>
                <a:latin typeface="Arial"/>
                <a:cs typeface="Arial"/>
              </a:rPr>
              <a:t>in</a:t>
            </a:r>
            <a:r>
              <a:rPr sz="2000" spc="-10" dirty="0">
                <a:solidFill>
                  <a:srgbClr val="063B54"/>
                </a:solidFill>
                <a:latin typeface="Arial"/>
                <a:cs typeface="Arial"/>
              </a:rPr>
              <a:t> </a:t>
            </a:r>
            <a:r>
              <a:rPr sz="2000" dirty="0">
                <a:solidFill>
                  <a:srgbClr val="063B54"/>
                </a:solidFill>
                <a:latin typeface="Arial"/>
                <a:cs typeface="Arial"/>
              </a:rPr>
              <a:t>Eversource</a:t>
            </a:r>
            <a:r>
              <a:rPr sz="2000" spc="-60" dirty="0">
                <a:solidFill>
                  <a:srgbClr val="063B54"/>
                </a:solidFill>
                <a:latin typeface="Arial"/>
                <a:cs typeface="Arial"/>
              </a:rPr>
              <a:t> </a:t>
            </a:r>
            <a:r>
              <a:rPr sz="2000" spc="-10" dirty="0">
                <a:solidFill>
                  <a:srgbClr val="063B54"/>
                </a:solidFill>
                <a:latin typeface="Arial"/>
                <a:cs typeface="Arial"/>
              </a:rPr>
              <a:t>territory</a:t>
            </a:r>
            <a:endParaRPr sz="2000" dirty="0">
              <a:latin typeface="Arial"/>
              <a:cs typeface="Arial"/>
            </a:endParaRPr>
          </a:p>
        </p:txBody>
      </p:sp>
      <p:sp>
        <p:nvSpPr>
          <p:cNvPr id="9" name="object 9"/>
          <p:cNvSpPr txBox="1"/>
          <p:nvPr/>
        </p:nvSpPr>
        <p:spPr>
          <a:xfrm>
            <a:off x="694434" y="3926994"/>
            <a:ext cx="4536440" cy="636270"/>
          </a:xfrm>
          <a:prstGeom prst="rect">
            <a:avLst/>
          </a:prstGeom>
        </p:spPr>
        <p:txBody>
          <a:bodyPr vert="horz" wrap="square" lIns="0" tIns="12700" rIns="0" bIns="0" rtlCol="0">
            <a:spAutoFit/>
          </a:bodyPr>
          <a:lstStyle/>
          <a:p>
            <a:pPr marL="234950" marR="5080" indent="-222885">
              <a:lnSpc>
                <a:spcPct val="100000"/>
              </a:lnSpc>
              <a:spcBef>
                <a:spcPts val="100"/>
              </a:spcBef>
              <a:buClr>
                <a:srgbClr val="0064A3"/>
              </a:buClr>
              <a:buSzPct val="110000"/>
              <a:buFont typeface="Arial"/>
              <a:buChar char="•"/>
              <a:tabLst>
                <a:tab pos="235585" algn="l"/>
              </a:tabLst>
            </a:pPr>
            <a:r>
              <a:rPr sz="2000" b="1" dirty="0">
                <a:solidFill>
                  <a:srgbClr val="063B54"/>
                </a:solidFill>
                <a:latin typeface="Arial"/>
                <a:cs typeface="Arial"/>
              </a:rPr>
              <a:t>187.2+</a:t>
            </a:r>
            <a:r>
              <a:rPr sz="2000" b="1" spc="-55" dirty="0">
                <a:solidFill>
                  <a:srgbClr val="063B54"/>
                </a:solidFill>
                <a:latin typeface="Arial"/>
                <a:cs typeface="Arial"/>
              </a:rPr>
              <a:t> </a:t>
            </a:r>
            <a:r>
              <a:rPr sz="2000" b="1" dirty="0">
                <a:solidFill>
                  <a:srgbClr val="063B54"/>
                </a:solidFill>
                <a:latin typeface="Arial"/>
                <a:cs typeface="Arial"/>
              </a:rPr>
              <a:t>MW</a:t>
            </a:r>
            <a:r>
              <a:rPr sz="2000" b="1" spc="-25" dirty="0">
                <a:solidFill>
                  <a:srgbClr val="063B54"/>
                </a:solidFill>
                <a:latin typeface="Arial"/>
                <a:cs typeface="Arial"/>
              </a:rPr>
              <a:t> </a:t>
            </a:r>
            <a:r>
              <a:rPr sz="2000" dirty="0">
                <a:solidFill>
                  <a:srgbClr val="063B54"/>
                </a:solidFill>
                <a:latin typeface="Arial"/>
                <a:cs typeface="Arial"/>
              </a:rPr>
              <a:t>installed</a:t>
            </a:r>
            <a:r>
              <a:rPr sz="2000" spc="-20" dirty="0">
                <a:solidFill>
                  <a:srgbClr val="063B54"/>
                </a:solidFill>
                <a:latin typeface="Arial"/>
                <a:cs typeface="Arial"/>
              </a:rPr>
              <a:t> </a:t>
            </a:r>
            <a:r>
              <a:rPr sz="2000" dirty="0">
                <a:solidFill>
                  <a:srgbClr val="063B54"/>
                </a:solidFill>
                <a:latin typeface="Arial"/>
                <a:cs typeface="Arial"/>
              </a:rPr>
              <a:t>in</a:t>
            </a:r>
            <a:r>
              <a:rPr sz="2000" spc="-15" dirty="0">
                <a:solidFill>
                  <a:srgbClr val="063B54"/>
                </a:solidFill>
                <a:latin typeface="Arial"/>
                <a:cs typeface="Arial"/>
              </a:rPr>
              <a:t> </a:t>
            </a:r>
            <a:r>
              <a:rPr sz="2000" dirty="0">
                <a:solidFill>
                  <a:srgbClr val="063B54"/>
                </a:solidFill>
                <a:latin typeface="Arial"/>
                <a:cs typeface="Arial"/>
              </a:rPr>
              <a:t>Eastern</a:t>
            </a:r>
            <a:r>
              <a:rPr sz="2000" spc="-35" dirty="0">
                <a:solidFill>
                  <a:srgbClr val="063B54"/>
                </a:solidFill>
                <a:latin typeface="Arial"/>
                <a:cs typeface="Arial"/>
              </a:rPr>
              <a:t> </a:t>
            </a:r>
            <a:r>
              <a:rPr sz="2000" spc="-10" dirty="0">
                <a:solidFill>
                  <a:srgbClr val="063B54"/>
                </a:solidFill>
                <a:latin typeface="Arial"/>
                <a:cs typeface="Arial"/>
              </a:rPr>
              <a:t>U.S., </a:t>
            </a:r>
            <a:r>
              <a:rPr sz="2000" dirty="0">
                <a:solidFill>
                  <a:srgbClr val="063B54"/>
                </a:solidFill>
                <a:latin typeface="Arial"/>
                <a:cs typeface="Arial"/>
              </a:rPr>
              <a:t>more</a:t>
            </a:r>
            <a:r>
              <a:rPr sz="2000" spc="-45" dirty="0">
                <a:solidFill>
                  <a:srgbClr val="063B54"/>
                </a:solidFill>
                <a:latin typeface="Arial"/>
                <a:cs typeface="Arial"/>
              </a:rPr>
              <a:t> </a:t>
            </a:r>
            <a:r>
              <a:rPr sz="2000" dirty="0">
                <a:solidFill>
                  <a:srgbClr val="063B54"/>
                </a:solidFill>
                <a:latin typeface="Arial"/>
                <a:cs typeface="Arial"/>
              </a:rPr>
              <a:t>than</a:t>
            </a:r>
            <a:r>
              <a:rPr sz="2000" spc="-20" dirty="0">
                <a:solidFill>
                  <a:srgbClr val="063B54"/>
                </a:solidFill>
                <a:latin typeface="Arial"/>
                <a:cs typeface="Arial"/>
              </a:rPr>
              <a:t> </a:t>
            </a:r>
            <a:r>
              <a:rPr sz="2000" b="1" dirty="0">
                <a:solidFill>
                  <a:srgbClr val="063B54"/>
                </a:solidFill>
                <a:latin typeface="Arial"/>
                <a:cs typeface="Arial"/>
              </a:rPr>
              <a:t>50%</a:t>
            </a:r>
            <a:r>
              <a:rPr sz="2000" b="1" spc="-25" dirty="0">
                <a:solidFill>
                  <a:srgbClr val="063B54"/>
                </a:solidFill>
                <a:latin typeface="Arial"/>
                <a:cs typeface="Arial"/>
              </a:rPr>
              <a:t> </a:t>
            </a:r>
            <a:r>
              <a:rPr sz="2000" dirty="0">
                <a:solidFill>
                  <a:srgbClr val="063B54"/>
                </a:solidFill>
                <a:latin typeface="Arial"/>
                <a:cs typeface="Arial"/>
              </a:rPr>
              <a:t>of</a:t>
            </a:r>
            <a:r>
              <a:rPr sz="2000" spc="-30" dirty="0">
                <a:solidFill>
                  <a:srgbClr val="063B54"/>
                </a:solidFill>
                <a:latin typeface="Arial"/>
                <a:cs typeface="Arial"/>
              </a:rPr>
              <a:t> </a:t>
            </a:r>
            <a:r>
              <a:rPr sz="2000" dirty="0">
                <a:solidFill>
                  <a:srgbClr val="063B54"/>
                </a:solidFill>
                <a:latin typeface="Arial"/>
                <a:cs typeface="Arial"/>
              </a:rPr>
              <a:t>all projects</a:t>
            </a:r>
            <a:r>
              <a:rPr sz="2000" spc="-35" dirty="0">
                <a:solidFill>
                  <a:srgbClr val="063B54"/>
                </a:solidFill>
                <a:latin typeface="Arial"/>
                <a:cs typeface="Arial"/>
              </a:rPr>
              <a:t> </a:t>
            </a:r>
            <a:r>
              <a:rPr sz="2000" spc="-10" dirty="0">
                <a:solidFill>
                  <a:srgbClr val="063B54"/>
                </a:solidFill>
                <a:latin typeface="Arial"/>
                <a:cs typeface="Arial"/>
              </a:rPr>
              <a:t>installed</a:t>
            </a:r>
            <a:endParaRPr sz="2000" dirty="0">
              <a:latin typeface="Arial"/>
              <a:cs typeface="Arial"/>
            </a:endParaRPr>
          </a:p>
        </p:txBody>
      </p:sp>
      <p:sp>
        <p:nvSpPr>
          <p:cNvPr id="10" name="object 10"/>
          <p:cNvSpPr txBox="1"/>
          <p:nvPr/>
        </p:nvSpPr>
        <p:spPr>
          <a:xfrm>
            <a:off x="894078" y="5124858"/>
            <a:ext cx="359791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063B54"/>
                </a:solidFill>
                <a:latin typeface="Arial"/>
                <a:cs typeface="Arial"/>
              </a:rPr>
              <a:t>*</a:t>
            </a:r>
            <a:r>
              <a:rPr sz="1400" spc="-30" dirty="0">
                <a:solidFill>
                  <a:srgbClr val="063B54"/>
                </a:solidFill>
                <a:latin typeface="Arial"/>
                <a:cs typeface="Arial"/>
              </a:rPr>
              <a:t> </a:t>
            </a:r>
            <a:r>
              <a:rPr sz="1400" dirty="0">
                <a:solidFill>
                  <a:srgbClr val="063B54"/>
                </a:solidFill>
                <a:latin typeface="Arial"/>
                <a:cs typeface="Arial"/>
              </a:rPr>
              <a:t>In</a:t>
            </a:r>
            <a:r>
              <a:rPr sz="1400" spc="-30" dirty="0">
                <a:solidFill>
                  <a:srgbClr val="063B54"/>
                </a:solidFill>
                <a:latin typeface="Arial"/>
                <a:cs typeface="Arial"/>
              </a:rPr>
              <a:t> </a:t>
            </a:r>
            <a:r>
              <a:rPr sz="1400" dirty="0">
                <a:solidFill>
                  <a:srgbClr val="063B54"/>
                </a:solidFill>
                <a:latin typeface="Arial"/>
                <a:cs typeface="Arial"/>
              </a:rPr>
              <a:t>development</a:t>
            </a:r>
            <a:r>
              <a:rPr sz="1400" spc="-40" dirty="0">
                <a:solidFill>
                  <a:srgbClr val="063B54"/>
                </a:solidFill>
                <a:latin typeface="Arial"/>
                <a:cs typeface="Arial"/>
              </a:rPr>
              <a:t> </a:t>
            </a:r>
            <a:r>
              <a:rPr sz="1400" dirty="0">
                <a:solidFill>
                  <a:srgbClr val="063B54"/>
                </a:solidFill>
                <a:latin typeface="Arial"/>
                <a:cs typeface="Arial"/>
              </a:rPr>
              <a:t>=</a:t>
            </a:r>
            <a:r>
              <a:rPr sz="1400" spc="-20" dirty="0">
                <a:solidFill>
                  <a:srgbClr val="063B54"/>
                </a:solidFill>
                <a:latin typeface="Arial"/>
                <a:cs typeface="Arial"/>
              </a:rPr>
              <a:t> </a:t>
            </a:r>
            <a:r>
              <a:rPr sz="1400" dirty="0">
                <a:solidFill>
                  <a:srgbClr val="063B54"/>
                </a:solidFill>
                <a:latin typeface="Arial"/>
                <a:cs typeface="Arial"/>
              </a:rPr>
              <a:t>in</a:t>
            </a:r>
            <a:r>
              <a:rPr sz="1400" spc="-25" dirty="0">
                <a:solidFill>
                  <a:srgbClr val="063B54"/>
                </a:solidFill>
                <a:latin typeface="Arial"/>
                <a:cs typeface="Arial"/>
              </a:rPr>
              <a:t> </a:t>
            </a:r>
            <a:r>
              <a:rPr sz="1400" dirty="0">
                <a:solidFill>
                  <a:srgbClr val="063B54"/>
                </a:solidFill>
                <a:latin typeface="Arial"/>
                <a:cs typeface="Arial"/>
              </a:rPr>
              <a:t>construction</a:t>
            </a:r>
            <a:r>
              <a:rPr sz="1400" spc="-55" dirty="0">
                <a:solidFill>
                  <a:srgbClr val="063B54"/>
                </a:solidFill>
                <a:latin typeface="Arial"/>
                <a:cs typeface="Arial"/>
              </a:rPr>
              <a:t> </a:t>
            </a:r>
            <a:r>
              <a:rPr sz="1400" dirty="0">
                <a:solidFill>
                  <a:srgbClr val="063B54"/>
                </a:solidFill>
                <a:latin typeface="Arial"/>
                <a:cs typeface="Arial"/>
              </a:rPr>
              <a:t>&amp;</a:t>
            </a:r>
            <a:r>
              <a:rPr sz="1400" spc="-20" dirty="0">
                <a:solidFill>
                  <a:srgbClr val="063B54"/>
                </a:solidFill>
                <a:latin typeface="Arial"/>
                <a:cs typeface="Arial"/>
              </a:rPr>
              <a:t> </a:t>
            </a:r>
            <a:r>
              <a:rPr sz="1400" spc="-10" dirty="0">
                <a:solidFill>
                  <a:srgbClr val="063B54"/>
                </a:solidFill>
                <a:latin typeface="Arial"/>
                <a:cs typeface="Arial"/>
              </a:rPr>
              <a:t>awarded</a:t>
            </a:r>
            <a:endParaRPr sz="1400" dirty="0">
              <a:latin typeface="Arial"/>
              <a:cs typeface="Arial"/>
            </a:endParaRPr>
          </a:p>
        </p:txBody>
      </p:sp>
      <p:sp>
        <p:nvSpPr>
          <p:cNvPr id="11" name="object 11"/>
          <p:cNvSpPr txBox="1"/>
          <p:nvPr/>
        </p:nvSpPr>
        <p:spPr>
          <a:xfrm>
            <a:off x="9534748" y="5307681"/>
            <a:ext cx="2197735" cy="695325"/>
          </a:xfrm>
          <a:prstGeom prst="rect">
            <a:avLst/>
          </a:prstGeom>
        </p:spPr>
        <p:txBody>
          <a:bodyPr vert="horz" wrap="square" lIns="0" tIns="12065" rIns="0" bIns="0" rtlCol="0">
            <a:spAutoFit/>
          </a:bodyPr>
          <a:lstStyle/>
          <a:p>
            <a:pPr marL="12700" marR="5080" indent="13335" algn="ctr">
              <a:lnSpc>
                <a:spcPct val="100000"/>
              </a:lnSpc>
              <a:spcBef>
                <a:spcPts val="95"/>
              </a:spcBef>
            </a:pPr>
            <a:r>
              <a:rPr sz="1600" b="1" dirty="0">
                <a:solidFill>
                  <a:srgbClr val="00853E"/>
                </a:solidFill>
                <a:latin typeface="Arial"/>
                <a:cs typeface="Arial"/>
              </a:rPr>
              <a:t>City</a:t>
            </a:r>
            <a:r>
              <a:rPr sz="1600" b="1" spc="-20" dirty="0">
                <a:solidFill>
                  <a:srgbClr val="00853E"/>
                </a:solidFill>
                <a:latin typeface="Arial"/>
                <a:cs typeface="Arial"/>
              </a:rPr>
              <a:t> </a:t>
            </a:r>
            <a:r>
              <a:rPr sz="1600" b="1" dirty="0">
                <a:solidFill>
                  <a:srgbClr val="00853E"/>
                </a:solidFill>
                <a:latin typeface="Arial"/>
                <a:cs typeface="Arial"/>
              </a:rPr>
              <a:t>of</a:t>
            </a:r>
            <a:r>
              <a:rPr sz="1600" b="1" spc="-25" dirty="0">
                <a:solidFill>
                  <a:srgbClr val="00853E"/>
                </a:solidFill>
                <a:latin typeface="Arial"/>
                <a:cs typeface="Arial"/>
              </a:rPr>
              <a:t> </a:t>
            </a:r>
            <a:r>
              <a:rPr sz="1600" b="1" dirty="0">
                <a:solidFill>
                  <a:srgbClr val="00853E"/>
                </a:solidFill>
                <a:latin typeface="Arial"/>
                <a:cs typeface="Arial"/>
              </a:rPr>
              <a:t>Newton,</a:t>
            </a:r>
            <a:r>
              <a:rPr sz="1600" b="1" spc="-50" dirty="0">
                <a:solidFill>
                  <a:srgbClr val="00853E"/>
                </a:solidFill>
                <a:latin typeface="Arial"/>
                <a:cs typeface="Arial"/>
              </a:rPr>
              <a:t> </a:t>
            </a:r>
            <a:r>
              <a:rPr sz="1600" b="1" spc="-35" dirty="0">
                <a:solidFill>
                  <a:srgbClr val="00853E"/>
                </a:solidFill>
                <a:latin typeface="Arial"/>
                <a:cs typeface="Arial"/>
              </a:rPr>
              <a:t>MA </a:t>
            </a:r>
            <a:r>
              <a:rPr sz="1400" dirty="0">
                <a:solidFill>
                  <a:srgbClr val="063B54"/>
                </a:solidFill>
                <a:latin typeface="Arial"/>
                <a:cs typeface="Arial"/>
              </a:rPr>
              <a:t>Rooftop,</a:t>
            </a:r>
            <a:r>
              <a:rPr sz="1400" spc="-55" dirty="0">
                <a:solidFill>
                  <a:srgbClr val="063B54"/>
                </a:solidFill>
                <a:latin typeface="Arial"/>
                <a:cs typeface="Arial"/>
              </a:rPr>
              <a:t> </a:t>
            </a:r>
            <a:r>
              <a:rPr sz="1400" dirty="0">
                <a:solidFill>
                  <a:srgbClr val="063B54"/>
                </a:solidFill>
                <a:latin typeface="Arial"/>
                <a:cs typeface="Arial"/>
              </a:rPr>
              <a:t>Parking</a:t>
            </a:r>
            <a:r>
              <a:rPr sz="1400" spc="-45" dirty="0">
                <a:solidFill>
                  <a:srgbClr val="063B54"/>
                </a:solidFill>
                <a:latin typeface="Arial"/>
                <a:cs typeface="Arial"/>
              </a:rPr>
              <a:t> </a:t>
            </a:r>
            <a:r>
              <a:rPr sz="1400" spc="-10" dirty="0">
                <a:solidFill>
                  <a:srgbClr val="063B54"/>
                </a:solidFill>
                <a:latin typeface="Arial"/>
                <a:cs typeface="Arial"/>
              </a:rPr>
              <a:t>Canopies, </a:t>
            </a:r>
            <a:r>
              <a:rPr sz="1400" dirty="0">
                <a:solidFill>
                  <a:srgbClr val="063B54"/>
                </a:solidFill>
                <a:latin typeface="Arial"/>
                <a:cs typeface="Arial"/>
              </a:rPr>
              <a:t>Ground</a:t>
            </a:r>
            <a:r>
              <a:rPr sz="1400" spc="-45" dirty="0">
                <a:solidFill>
                  <a:srgbClr val="063B54"/>
                </a:solidFill>
                <a:latin typeface="Arial"/>
                <a:cs typeface="Arial"/>
              </a:rPr>
              <a:t> </a:t>
            </a:r>
            <a:r>
              <a:rPr sz="1400" dirty="0">
                <a:solidFill>
                  <a:srgbClr val="063B54"/>
                </a:solidFill>
                <a:latin typeface="Arial"/>
                <a:cs typeface="Arial"/>
              </a:rPr>
              <a:t>Mount</a:t>
            </a:r>
            <a:r>
              <a:rPr sz="1400" spc="-40" dirty="0">
                <a:solidFill>
                  <a:srgbClr val="063B54"/>
                </a:solidFill>
                <a:latin typeface="Arial"/>
                <a:cs typeface="Arial"/>
              </a:rPr>
              <a:t> </a:t>
            </a:r>
            <a:r>
              <a:rPr sz="1400" dirty="0">
                <a:solidFill>
                  <a:srgbClr val="063B54"/>
                </a:solidFill>
                <a:latin typeface="Arial"/>
                <a:cs typeface="Arial"/>
              </a:rPr>
              <a:t>&amp;</a:t>
            </a:r>
            <a:r>
              <a:rPr sz="1400" spc="-20" dirty="0">
                <a:solidFill>
                  <a:srgbClr val="063B54"/>
                </a:solidFill>
                <a:latin typeface="Arial"/>
                <a:cs typeface="Arial"/>
              </a:rPr>
              <a:t> </a:t>
            </a:r>
            <a:r>
              <a:rPr sz="1400" spc="-10" dirty="0">
                <a:solidFill>
                  <a:srgbClr val="063B54"/>
                </a:solidFill>
                <a:latin typeface="Arial"/>
                <a:cs typeface="Arial"/>
              </a:rPr>
              <a:t>Landfill</a:t>
            </a:r>
            <a:endParaRPr sz="1400" dirty="0">
              <a:latin typeface="Arial"/>
              <a:cs typeface="Arial"/>
            </a:endParaRPr>
          </a:p>
        </p:txBody>
      </p:sp>
      <p:sp>
        <p:nvSpPr>
          <p:cNvPr id="12" name="object 12"/>
          <p:cNvSpPr txBox="1"/>
          <p:nvPr/>
        </p:nvSpPr>
        <p:spPr>
          <a:xfrm>
            <a:off x="6829610" y="5307683"/>
            <a:ext cx="2247900" cy="695325"/>
          </a:xfrm>
          <a:prstGeom prst="rect">
            <a:avLst/>
          </a:prstGeom>
        </p:spPr>
        <p:txBody>
          <a:bodyPr vert="horz" wrap="square" lIns="0" tIns="12065" rIns="0" bIns="0" rtlCol="0">
            <a:spAutoFit/>
          </a:bodyPr>
          <a:lstStyle/>
          <a:p>
            <a:pPr algn="ctr">
              <a:lnSpc>
                <a:spcPts val="1920"/>
              </a:lnSpc>
              <a:spcBef>
                <a:spcPts val="95"/>
              </a:spcBef>
            </a:pPr>
            <a:r>
              <a:rPr sz="1600" b="1" spc="-20" dirty="0">
                <a:solidFill>
                  <a:srgbClr val="00853E"/>
                </a:solidFill>
                <a:latin typeface="Arial"/>
                <a:cs typeface="Arial"/>
              </a:rPr>
              <a:t>Town</a:t>
            </a:r>
            <a:r>
              <a:rPr sz="1600" b="1" spc="-90" dirty="0">
                <a:solidFill>
                  <a:srgbClr val="00853E"/>
                </a:solidFill>
                <a:latin typeface="Arial"/>
                <a:cs typeface="Arial"/>
              </a:rPr>
              <a:t> </a:t>
            </a:r>
            <a:r>
              <a:rPr sz="1600" b="1" dirty="0">
                <a:solidFill>
                  <a:srgbClr val="00853E"/>
                </a:solidFill>
                <a:latin typeface="Arial"/>
                <a:cs typeface="Arial"/>
              </a:rPr>
              <a:t>of</a:t>
            </a:r>
            <a:r>
              <a:rPr sz="1600" b="1" spc="-40" dirty="0">
                <a:solidFill>
                  <a:srgbClr val="00853E"/>
                </a:solidFill>
                <a:latin typeface="Arial"/>
                <a:cs typeface="Arial"/>
              </a:rPr>
              <a:t> </a:t>
            </a:r>
            <a:r>
              <a:rPr sz="1600" b="1" dirty="0">
                <a:solidFill>
                  <a:srgbClr val="00853E"/>
                </a:solidFill>
                <a:latin typeface="Arial"/>
                <a:cs typeface="Arial"/>
              </a:rPr>
              <a:t>Lexington,</a:t>
            </a:r>
            <a:r>
              <a:rPr sz="1600" b="1" spc="-20" dirty="0">
                <a:solidFill>
                  <a:srgbClr val="00853E"/>
                </a:solidFill>
                <a:latin typeface="Arial"/>
                <a:cs typeface="Arial"/>
              </a:rPr>
              <a:t> </a:t>
            </a:r>
            <a:r>
              <a:rPr sz="1600" b="1" spc="-25" dirty="0">
                <a:solidFill>
                  <a:srgbClr val="00853E"/>
                </a:solidFill>
                <a:latin typeface="Arial"/>
                <a:cs typeface="Arial"/>
              </a:rPr>
              <a:t>MA</a:t>
            </a:r>
            <a:endParaRPr sz="1600" dirty="0">
              <a:latin typeface="Arial"/>
              <a:cs typeface="Arial"/>
            </a:endParaRPr>
          </a:p>
          <a:p>
            <a:pPr marR="1270" algn="ctr">
              <a:lnSpc>
                <a:spcPts val="1680"/>
              </a:lnSpc>
            </a:pPr>
            <a:r>
              <a:rPr sz="1400" spc="-10" dirty="0">
                <a:solidFill>
                  <a:srgbClr val="063B54"/>
                </a:solidFill>
                <a:latin typeface="Arial"/>
                <a:cs typeface="Arial"/>
              </a:rPr>
              <a:t>Rooftop,</a:t>
            </a:r>
            <a:endParaRPr sz="1400" dirty="0">
              <a:latin typeface="Arial"/>
              <a:cs typeface="Arial"/>
            </a:endParaRPr>
          </a:p>
          <a:p>
            <a:pPr algn="ctr">
              <a:lnSpc>
                <a:spcPct val="100000"/>
              </a:lnSpc>
            </a:pPr>
            <a:r>
              <a:rPr sz="1400" dirty="0">
                <a:solidFill>
                  <a:srgbClr val="063B54"/>
                </a:solidFill>
                <a:latin typeface="Arial"/>
                <a:cs typeface="Arial"/>
              </a:rPr>
              <a:t>Parking</a:t>
            </a:r>
            <a:r>
              <a:rPr sz="1400" spc="-50" dirty="0">
                <a:solidFill>
                  <a:srgbClr val="063B54"/>
                </a:solidFill>
                <a:latin typeface="Arial"/>
                <a:cs typeface="Arial"/>
              </a:rPr>
              <a:t> </a:t>
            </a:r>
            <a:r>
              <a:rPr sz="1400" dirty="0">
                <a:solidFill>
                  <a:srgbClr val="063B54"/>
                </a:solidFill>
                <a:latin typeface="Arial"/>
                <a:cs typeface="Arial"/>
              </a:rPr>
              <a:t>Canopies</a:t>
            </a:r>
            <a:r>
              <a:rPr sz="1400" spc="-40" dirty="0">
                <a:solidFill>
                  <a:srgbClr val="063B54"/>
                </a:solidFill>
                <a:latin typeface="Arial"/>
                <a:cs typeface="Arial"/>
              </a:rPr>
              <a:t> </a:t>
            </a:r>
            <a:r>
              <a:rPr sz="1400" dirty="0">
                <a:solidFill>
                  <a:srgbClr val="063B54"/>
                </a:solidFill>
                <a:latin typeface="Arial"/>
                <a:cs typeface="Arial"/>
              </a:rPr>
              <a:t>&amp;</a:t>
            </a:r>
            <a:r>
              <a:rPr sz="1400" spc="-25" dirty="0">
                <a:solidFill>
                  <a:srgbClr val="063B54"/>
                </a:solidFill>
                <a:latin typeface="Arial"/>
                <a:cs typeface="Arial"/>
              </a:rPr>
              <a:t> </a:t>
            </a:r>
            <a:r>
              <a:rPr sz="1400" spc="-20" dirty="0">
                <a:solidFill>
                  <a:srgbClr val="063B54"/>
                </a:solidFill>
                <a:latin typeface="Arial"/>
                <a:cs typeface="Arial"/>
              </a:rPr>
              <a:t>BESS</a:t>
            </a:r>
            <a:endParaRPr sz="1400" dirty="0">
              <a:latin typeface="Arial"/>
              <a:cs typeface="Arial"/>
            </a:endParaRPr>
          </a:p>
        </p:txBody>
      </p:sp>
      <p:sp>
        <p:nvSpPr>
          <p:cNvPr id="13" name="object 13"/>
          <p:cNvSpPr txBox="1"/>
          <p:nvPr/>
        </p:nvSpPr>
        <p:spPr>
          <a:xfrm>
            <a:off x="9588342" y="2860456"/>
            <a:ext cx="2104390" cy="695325"/>
          </a:xfrm>
          <a:prstGeom prst="rect">
            <a:avLst/>
          </a:prstGeom>
        </p:spPr>
        <p:txBody>
          <a:bodyPr vert="horz" wrap="square" lIns="0" tIns="12065" rIns="0" bIns="0" rtlCol="0">
            <a:spAutoFit/>
          </a:bodyPr>
          <a:lstStyle/>
          <a:p>
            <a:pPr algn="ctr">
              <a:lnSpc>
                <a:spcPts val="1920"/>
              </a:lnSpc>
              <a:spcBef>
                <a:spcPts val="95"/>
              </a:spcBef>
            </a:pPr>
            <a:r>
              <a:rPr sz="1600" b="1" spc="-20" dirty="0">
                <a:solidFill>
                  <a:srgbClr val="00853E"/>
                </a:solidFill>
                <a:latin typeface="Arial"/>
                <a:cs typeface="Arial"/>
              </a:rPr>
              <a:t>Town</a:t>
            </a:r>
            <a:r>
              <a:rPr sz="1600" b="1" spc="-85" dirty="0">
                <a:solidFill>
                  <a:srgbClr val="00853E"/>
                </a:solidFill>
                <a:latin typeface="Arial"/>
                <a:cs typeface="Arial"/>
              </a:rPr>
              <a:t> </a:t>
            </a:r>
            <a:r>
              <a:rPr sz="1600" b="1" dirty="0">
                <a:solidFill>
                  <a:srgbClr val="00853E"/>
                </a:solidFill>
                <a:latin typeface="Arial"/>
                <a:cs typeface="Arial"/>
              </a:rPr>
              <a:t>of</a:t>
            </a:r>
            <a:r>
              <a:rPr sz="1600" b="1" spc="-35" dirty="0">
                <a:solidFill>
                  <a:srgbClr val="00853E"/>
                </a:solidFill>
                <a:latin typeface="Arial"/>
                <a:cs typeface="Arial"/>
              </a:rPr>
              <a:t> </a:t>
            </a:r>
            <a:r>
              <a:rPr sz="1600" b="1" spc="-10" dirty="0">
                <a:solidFill>
                  <a:srgbClr val="00853E"/>
                </a:solidFill>
                <a:latin typeface="Arial"/>
                <a:cs typeface="Arial"/>
              </a:rPr>
              <a:t>Wayland,</a:t>
            </a:r>
            <a:r>
              <a:rPr sz="1600" b="1" dirty="0">
                <a:solidFill>
                  <a:srgbClr val="00853E"/>
                </a:solidFill>
                <a:latin typeface="Arial"/>
                <a:cs typeface="Arial"/>
              </a:rPr>
              <a:t> </a:t>
            </a:r>
            <a:r>
              <a:rPr sz="1600" b="1" spc="-25" dirty="0">
                <a:solidFill>
                  <a:srgbClr val="00853E"/>
                </a:solidFill>
                <a:latin typeface="Arial"/>
                <a:cs typeface="Arial"/>
              </a:rPr>
              <a:t>MA</a:t>
            </a:r>
            <a:endParaRPr sz="1600" dirty="0">
              <a:latin typeface="Arial"/>
              <a:cs typeface="Arial"/>
            </a:endParaRPr>
          </a:p>
          <a:p>
            <a:pPr marR="4445" algn="ctr">
              <a:lnSpc>
                <a:spcPts val="1680"/>
              </a:lnSpc>
            </a:pPr>
            <a:r>
              <a:rPr sz="1400" spc="-10" dirty="0">
                <a:solidFill>
                  <a:srgbClr val="063B54"/>
                </a:solidFill>
                <a:latin typeface="Arial"/>
                <a:cs typeface="Arial"/>
              </a:rPr>
              <a:t>Rooftop</a:t>
            </a:r>
            <a:endParaRPr sz="1400" dirty="0">
              <a:latin typeface="Arial"/>
              <a:cs typeface="Arial"/>
            </a:endParaRPr>
          </a:p>
          <a:p>
            <a:pPr marR="7620" algn="ctr">
              <a:lnSpc>
                <a:spcPct val="100000"/>
              </a:lnSpc>
            </a:pPr>
            <a:r>
              <a:rPr sz="1400" dirty="0">
                <a:solidFill>
                  <a:srgbClr val="063B54"/>
                </a:solidFill>
                <a:latin typeface="Arial"/>
                <a:cs typeface="Arial"/>
              </a:rPr>
              <a:t>&amp;</a:t>
            </a:r>
            <a:r>
              <a:rPr sz="1400" spc="-20" dirty="0">
                <a:solidFill>
                  <a:srgbClr val="063B54"/>
                </a:solidFill>
                <a:latin typeface="Arial"/>
                <a:cs typeface="Arial"/>
              </a:rPr>
              <a:t> </a:t>
            </a:r>
            <a:r>
              <a:rPr sz="1400" dirty="0">
                <a:solidFill>
                  <a:srgbClr val="063B54"/>
                </a:solidFill>
                <a:latin typeface="Arial"/>
                <a:cs typeface="Arial"/>
              </a:rPr>
              <a:t>Parking</a:t>
            </a:r>
            <a:r>
              <a:rPr sz="1400" spc="-30" dirty="0">
                <a:solidFill>
                  <a:srgbClr val="063B54"/>
                </a:solidFill>
                <a:latin typeface="Arial"/>
                <a:cs typeface="Arial"/>
              </a:rPr>
              <a:t> </a:t>
            </a:r>
            <a:r>
              <a:rPr sz="1400" spc="-10" dirty="0">
                <a:solidFill>
                  <a:srgbClr val="063B54"/>
                </a:solidFill>
                <a:latin typeface="Arial"/>
                <a:cs typeface="Arial"/>
              </a:rPr>
              <a:t>Canopies</a:t>
            </a:r>
            <a:endParaRPr sz="1400" dirty="0">
              <a:latin typeface="Arial"/>
              <a:cs typeface="Arial"/>
            </a:endParaRPr>
          </a:p>
        </p:txBody>
      </p:sp>
      <p:sp>
        <p:nvSpPr>
          <p:cNvPr id="14" name="object 14"/>
          <p:cNvSpPr txBox="1"/>
          <p:nvPr/>
        </p:nvSpPr>
        <p:spPr>
          <a:xfrm>
            <a:off x="6861233" y="2860456"/>
            <a:ext cx="2117725" cy="695325"/>
          </a:xfrm>
          <a:prstGeom prst="rect">
            <a:avLst/>
          </a:prstGeom>
        </p:spPr>
        <p:txBody>
          <a:bodyPr vert="horz" wrap="square" lIns="0" tIns="12065" rIns="0" bIns="0" rtlCol="0">
            <a:spAutoFit/>
          </a:bodyPr>
          <a:lstStyle/>
          <a:p>
            <a:pPr marL="15240" algn="ctr">
              <a:lnSpc>
                <a:spcPts val="1920"/>
              </a:lnSpc>
              <a:spcBef>
                <a:spcPts val="95"/>
              </a:spcBef>
            </a:pPr>
            <a:r>
              <a:rPr sz="1600" b="1" spc="-20" dirty="0">
                <a:solidFill>
                  <a:srgbClr val="00853E"/>
                </a:solidFill>
                <a:latin typeface="Arial"/>
                <a:cs typeface="Arial"/>
              </a:rPr>
              <a:t>Town</a:t>
            </a:r>
            <a:r>
              <a:rPr sz="1600" b="1" spc="-75" dirty="0">
                <a:solidFill>
                  <a:srgbClr val="00853E"/>
                </a:solidFill>
                <a:latin typeface="Arial"/>
                <a:cs typeface="Arial"/>
              </a:rPr>
              <a:t> </a:t>
            </a:r>
            <a:r>
              <a:rPr sz="1600" b="1" dirty="0">
                <a:solidFill>
                  <a:srgbClr val="00853E"/>
                </a:solidFill>
                <a:latin typeface="Arial"/>
                <a:cs typeface="Arial"/>
              </a:rPr>
              <a:t>of</a:t>
            </a:r>
            <a:r>
              <a:rPr sz="1600" b="1" spc="-35" dirty="0">
                <a:solidFill>
                  <a:srgbClr val="00853E"/>
                </a:solidFill>
                <a:latin typeface="Arial"/>
                <a:cs typeface="Arial"/>
              </a:rPr>
              <a:t> </a:t>
            </a:r>
            <a:r>
              <a:rPr sz="1600" b="1" dirty="0">
                <a:solidFill>
                  <a:srgbClr val="00853E"/>
                </a:solidFill>
                <a:latin typeface="Arial"/>
                <a:cs typeface="Arial"/>
              </a:rPr>
              <a:t>Natick,</a:t>
            </a:r>
            <a:r>
              <a:rPr sz="1600" b="1" spc="-25" dirty="0">
                <a:solidFill>
                  <a:srgbClr val="00853E"/>
                </a:solidFill>
                <a:latin typeface="Arial"/>
                <a:cs typeface="Arial"/>
              </a:rPr>
              <a:t> </a:t>
            </a:r>
            <a:r>
              <a:rPr sz="1600" b="1" spc="-35" dirty="0">
                <a:solidFill>
                  <a:srgbClr val="00853E"/>
                </a:solidFill>
                <a:latin typeface="Arial"/>
                <a:cs typeface="Arial"/>
              </a:rPr>
              <a:t>MA</a:t>
            </a:r>
            <a:endParaRPr sz="1600" dirty="0">
              <a:latin typeface="Arial"/>
              <a:cs typeface="Arial"/>
            </a:endParaRPr>
          </a:p>
          <a:p>
            <a:pPr algn="ctr">
              <a:lnSpc>
                <a:spcPts val="1680"/>
              </a:lnSpc>
            </a:pPr>
            <a:r>
              <a:rPr sz="1400" spc="-10" dirty="0">
                <a:solidFill>
                  <a:srgbClr val="063B54"/>
                </a:solidFill>
                <a:latin typeface="Arial"/>
                <a:cs typeface="Arial"/>
              </a:rPr>
              <a:t>Rooftop,</a:t>
            </a:r>
            <a:endParaRPr sz="1400" dirty="0">
              <a:latin typeface="Arial"/>
              <a:cs typeface="Arial"/>
            </a:endParaRPr>
          </a:p>
          <a:p>
            <a:pPr algn="ctr">
              <a:lnSpc>
                <a:spcPct val="100000"/>
              </a:lnSpc>
            </a:pPr>
            <a:r>
              <a:rPr sz="1400" dirty="0">
                <a:solidFill>
                  <a:srgbClr val="063B54"/>
                </a:solidFill>
                <a:latin typeface="Arial"/>
                <a:cs typeface="Arial"/>
              </a:rPr>
              <a:t>Parking</a:t>
            </a:r>
            <a:r>
              <a:rPr sz="1400" spc="-50" dirty="0">
                <a:solidFill>
                  <a:srgbClr val="063B54"/>
                </a:solidFill>
                <a:latin typeface="Arial"/>
                <a:cs typeface="Arial"/>
              </a:rPr>
              <a:t> </a:t>
            </a:r>
            <a:r>
              <a:rPr sz="1400" dirty="0">
                <a:solidFill>
                  <a:srgbClr val="063B54"/>
                </a:solidFill>
                <a:latin typeface="Arial"/>
                <a:cs typeface="Arial"/>
              </a:rPr>
              <a:t>Canopies</a:t>
            </a:r>
            <a:r>
              <a:rPr sz="1400" spc="-40" dirty="0">
                <a:solidFill>
                  <a:srgbClr val="063B54"/>
                </a:solidFill>
                <a:latin typeface="Arial"/>
                <a:cs typeface="Arial"/>
              </a:rPr>
              <a:t> </a:t>
            </a:r>
            <a:r>
              <a:rPr sz="1400" dirty="0">
                <a:solidFill>
                  <a:srgbClr val="063B54"/>
                </a:solidFill>
                <a:latin typeface="Arial"/>
                <a:cs typeface="Arial"/>
              </a:rPr>
              <a:t>&amp;</a:t>
            </a:r>
            <a:r>
              <a:rPr sz="1400" spc="-25" dirty="0">
                <a:solidFill>
                  <a:srgbClr val="063B54"/>
                </a:solidFill>
                <a:latin typeface="Arial"/>
                <a:cs typeface="Arial"/>
              </a:rPr>
              <a:t> </a:t>
            </a:r>
            <a:r>
              <a:rPr sz="1400" spc="-20" dirty="0">
                <a:solidFill>
                  <a:srgbClr val="063B54"/>
                </a:solidFill>
                <a:latin typeface="Arial"/>
                <a:cs typeface="Arial"/>
              </a:rPr>
              <a:t>BESS</a:t>
            </a:r>
            <a:endParaRPr sz="1400" dirty="0">
              <a:latin typeface="Arial"/>
              <a:cs typeface="Arial"/>
            </a:endParaRPr>
          </a:p>
        </p:txBody>
      </p:sp>
      <p:grpSp>
        <p:nvGrpSpPr>
          <p:cNvPr id="15" name="object 15"/>
          <p:cNvGrpSpPr/>
          <p:nvPr/>
        </p:nvGrpSpPr>
        <p:grpSpPr>
          <a:xfrm>
            <a:off x="6813677" y="1322705"/>
            <a:ext cx="2301875" cy="1471295"/>
            <a:chOff x="6813677" y="1322705"/>
            <a:chExt cx="2301875" cy="1471295"/>
          </a:xfrm>
        </p:grpSpPr>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6816852" y="1325880"/>
              <a:ext cx="2295143" cy="1464564"/>
            </a:xfrm>
            <a:prstGeom prst="rect">
              <a:avLst/>
            </a:prstGeom>
          </p:spPr>
        </p:pic>
        <p:sp>
          <p:nvSpPr>
            <p:cNvPr id="17" name="object 17"/>
            <p:cNvSpPr/>
            <p:nvPr/>
          </p:nvSpPr>
          <p:spPr>
            <a:xfrm>
              <a:off x="6815264" y="1324292"/>
              <a:ext cx="2298700" cy="1468120"/>
            </a:xfrm>
            <a:custGeom>
              <a:avLst/>
              <a:gdLst/>
              <a:ahLst/>
              <a:cxnLst/>
              <a:rect l="l" t="t" r="r" b="b"/>
              <a:pathLst>
                <a:path w="2298700" h="1468120">
                  <a:moveTo>
                    <a:pt x="0" y="0"/>
                  </a:moveTo>
                  <a:lnTo>
                    <a:pt x="2298319" y="0"/>
                  </a:lnTo>
                  <a:lnTo>
                    <a:pt x="2298319" y="1467739"/>
                  </a:lnTo>
                  <a:lnTo>
                    <a:pt x="0" y="1467739"/>
                  </a:lnTo>
                  <a:lnTo>
                    <a:pt x="0" y="0"/>
                  </a:lnTo>
                  <a:close/>
                </a:path>
              </a:pathLst>
            </a:custGeom>
            <a:ln w="3175">
              <a:solidFill>
                <a:srgbClr val="063B54"/>
              </a:solidFill>
            </a:ln>
          </p:spPr>
          <p:txBody>
            <a:bodyPr wrap="square" lIns="0" tIns="0" rIns="0" bIns="0" rtlCol="0"/>
            <a:lstStyle/>
            <a:p>
              <a:endParaRPr dirty="0"/>
            </a:p>
          </p:txBody>
        </p:sp>
      </p:grpSp>
      <p:grpSp>
        <p:nvGrpSpPr>
          <p:cNvPr id="18" name="object 18"/>
          <p:cNvGrpSpPr/>
          <p:nvPr/>
        </p:nvGrpSpPr>
        <p:grpSpPr>
          <a:xfrm>
            <a:off x="9564496" y="1322705"/>
            <a:ext cx="2301875" cy="1471295"/>
            <a:chOff x="9564496" y="1322705"/>
            <a:chExt cx="2301875" cy="1471295"/>
          </a:xfrm>
        </p:grpSpPr>
        <p:pic>
          <p:nvPicPr>
            <p:cNvPr id="19" name="object 19"/>
            <p:cNvPicPr/>
            <p:nvPr/>
          </p:nvPicPr>
          <p:blipFill>
            <a:blip r:embed="rId6" cstate="screen">
              <a:extLst>
                <a:ext uri="{28A0092B-C50C-407E-A947-70E740481C1C}">
                  <a14:useLocalDpi xmlns:a14="http://schemas.microsoft.com/office/drawing/2010/main"/>
                </a:ext>
              </a:extLst>
            </a:blip>
            <a:stretch>
              <a:fillRect/>
            </a:stretch>
          </p:blipFill>
          <p:spPr>
            <a:xfrm>
              <a:off x="9567671" y="1325880"/>
              <a:ext cx="2294407" cy="1464564"/>
            </a:xfrm>
            <a:prstGeom prst="rect">
              <a:avLst/>
            </a:prstGeom>
          </p:spPr>
        </p:pic>
        <p:sp>
          <p:nvSpPr>
            <p:cNvPr id="20" name="object 20"/>
            <p:cNvSpPr/>
            <p:nvPr/>
          </p:nvSpPr>
          <p:spPr>
            <a:xfrm>
              <a:off x="9566084" y="1324292"/>
              <a:ext cx="2298700" cy="1468120"/>
            </a:xfrm>
            <a:custGeom>
              <a:avLst/>
              <a:gdLst/>
              <a:ahLst/>
              <a:cxnLst/>
              <a:rect l="l" t="t" r="r" b="b"/>
              <a:pathLst>
                <a:path w="2298700" h="1468120">
                  <a:moveTo>
                    <a:pt x="0" y="0"/>
                  </a:moveTo>
                  <a:lnTo>
                    <a:pt x="2298319" y="0"/>
                  </a:lnTo>
                  <a:lnTo>
                    <a:pt x="2298319" y="1467739"/>
                  </a:lnTo>
                  <a:lnTo>
                    <a:pt x="0" y="1467739"/>
                  </a:lnTo>
                  <a:lnTo>
                    <a:pt x="0" y="0"/>
                  </a:lnTo>
                  <a:close/>
                </a:path>
              </a:pathLst>
            </a:custGeom>
            <a:ln w="3175">
              <a:solidFill>
                <a:srgbClr val="063B54"/>
              </a:solidFill>
            </a:ln>
          </p:spPr>
          <p:txBody>
            <a:bodyPr wrap="square" lIns="0" tIns="0" rIns="0" bIns="0" rtlCol="0"/>
            <a:lstStyle/>
            <a:p>
              <a:endParaRPr dirty="0"/>
            </a:p>
          </p:txBody>
        </p:sp>
      </p:grpSp>
      <p:grpSp>
        <p:nvGrpSpPr>
          <p:cNvPr id="21" name="object 21"/>
          <p:cNvGrpSpPr/>
          <p:nvPr/>
        </p:nvGrpSpPr>
        <p:grpSpPr>
          <a:xfrm>
            <a:off x="6813677" y="3823589"/>
            <a:ext cx="2301875" cy="1423670"/>
            <a:chOff x="6813677" y="3823589"/>
            <a:chExt cx="2301875" cy="1423670"/>
          </a:xfrm>
        </p:grpSpPr>
        <p:pic>
          <p:nvPicPr>
            <p:cNvPr id="22" name="object 22"/>
            <p:cNvPicPr/>
            <p:nvPr/>
          </p:nvPicPr>
          <p:blipFill>
            <a:blip r:embed="rId7" cstate="screen">
              <a:extLst>
                <a:ext uri="{28A0092B-C50C-407E-A947-70E740481C1C}">
                  <a14:useLocalDpi xmlns:a14="http://schemas.microsoft.com/office/drawing/2010/main"/>
                </a:ext>
              </a:extLst>
            </a:blip>
            <a:stretch>
              <a:fillRect/>
            </a:stretch>
          </p:blipFill>
          <p:spPr>
            <a:xfrm>
              <a:off x="6816852" y="3826764"/>
              <a:ext cx="2295144" cy="1417320"/>
            </a:xfrm>
            <a:prstGeom prst="rect">
              <a:avLst/>
            </a:prstGeom>
          </p:spPr>
        </p:pic>
        <p:sp>
          <p:nvSpPr>
            <p:cNvPr id="23" name="object 23"/>
            <p:cNvSpPr/>
            <p:nvPr/>
          </p:nvSpPr>
          <p:spPr>
            <a:xfrm>
              <a:off x="6815264" y="3825176"/>
              <a:ext cx="2298700" cy="1420495"/>
            </a:xfrm>
            <a:custGeom>
              <a:avLst/>
              <a:gdLst/>
              <a:ahLst/>
              <a:cxnLst/>
              <a:rect l="l" t="t" r="r" b="b"/>
              <a:pathLst>
                <a:path w="2298700" h="1420495">
                  <a:moveTo>
                    <a:pt x="0" y="0"/>
                  </a:moveTo>
                  <a:lnTo>
                    <a:pt x="2298319" y="0"/>
                  </a:lnTo>
                  <a:lnTo>
                    <a:pt x="2298319" y="1420495"/>
                  </a:lnTo>
                  <a:lnTo>
                    <a:pt x="0" y="1420495"/>
                  </a:lnTo>
                  <a:lnTo>
                    <a:pt x="0" y="0"/>
                  </a:lnTo>
                  <a:close/>
                </a:path>
              </a:pathLst>
            </a:custGeom>
            <a:ln w="3175">
              <a:solidFill>
                <a:srgbClr val="063B54"/>
              </a:solidFill>
            </a:ln>
          </p:spPr>
          <p:txBody>
            <a:bodyPr wrap="square" lIns="0" tIns="0" rIns="0" bIns="0" rtlCol="0"/>
            <a:lstStyle/>
            <a:p>
              <a:endParaRPr dirty="0"/>
            </a:p>
          </p:txBody>
        </p:sp>
      </p:grpSp>
      <p:grpSp>
        <p:nvGrpSpPr>
          <p:cNvPr id="24" name="object 24"/>
          <p:cNvGrpSpPr/>
          <p:nvPr/>
        </p:nvGrpSpPr>
        <p:grpSpPr>
          <a:xfrm>
            <a:off x="9564496" y="3823589"/>
            <a:ext cx="2301875" cy="1425575"/>
            <a:chOff x="9564496" y="3823589"/>
            <a:chExt cx="2301875" cy="1425575"/>
          </a:xfrm>
        </p:grpSpPr>
        <p:pic>
          <p:nvPicPr>
            <p:cNvPr id="25" name="object 25"/>
            <p:cNvPicPr/>
            <p:nvPr/>
          </p:nvPicPr>
          <p:blipFill>
            <a:blip r:embed="rId8" cstate="print"/>
            <a:stretch>
              <a:fillRect/>
            </a:stretch>
          </p:blipFill>
          <p:spPr>
            <a:xfrm>
              <a:off x="9567671" y="3826764"/>
              <a:ext cx="2295144" cy="1418844"/>
            </a:xfrm>
            <a:prstGeom prst="rect">
              <a:avLst/>
            </a:prstGeom>
          </p:spPr>
        </p:pic>
        <p:sp>
          <p:nvSpPr>
            <p:cNvPr id="26" name="object 26"/>
            <p:cNvSpPr/>
            <p:nvPr/>
          </p:nvSpPr>
          <p:spPr>
            <a:xfrm>
              <a:off x="9566084" y="3825176"/>
              <a:ext cx="2298700" cy="1422400"/>
            </a:xfrm>
            <a:custGeom>
              <a:avLst/>
              <a:gdLst/>
              <a:ahLst/>
              <a:cxnLst/>
              <a:rect l="l" t="t" r="r" b="b"/>
              <a:pathLst>
                <a:path w="2298700" h="1422400">
                  <a:moveTo>
                    <a:pt x="0" y="0"/>
                  </a:moveTo>
                  <a:lnTo>
                    <a:pt x="2298319" y="0"/>
                  </a:lnTo>
                  <a:lnTo>
                    <a:pt x="2298319" y="1422019"/>
                  </a:lnTo>
                  <a:lnTo>
                    <a:pt x="0" y="1422019"/>
                  </a:lnTo>
                  <a:lnTo>
                    <a:pt x="0" y="0"/>
                  </a:lnTo>
                  <a:close/>
                </a:path>
              </a:pathLst>
            </a:custGeom>
            <a:ln w="3175">
              <a:solidFill>
                <a:srgbClr val="063B54"/>
              </a:solidFill>
            </a:ln>
          </p:spPr>
          <p:txBody>
            <a:bodyPr wrap="square" lIns="0" tIns="0" rIns="0" bIns="0" rtlCol="0"/>
            <a:lstStyle/>
            <a:p>
              <a:endParaRPr dirty="0"/>
            </a:p>
          </p:txBody>
        </p:sp>
      </p:grpSp>
    </p:spTree>
  </p:cSld>
  <p:clrMapOvr>
    <a:masterClrMapping/>
  </p:clrMapOvr>
  <p:transition spd="med">
    <p:fade/>
  </p:transition>
</p:sld>
</file>

<file path=ppt/theme/theme1.xml><?xml version="1.0" encoding="utf-8"?>
<a:theme xmlns:a="http://schemas.openxmlformats.org/drawingml/2006/main" name="Ameresco 2021">
  <a:themeElements>
    <a:clrScheme name="Custom 1">
      <a:dk1>
        <a:srgbClr val="063C55"/>
      </a:dk1>
      <a:lt1>
        <a:srgbClr val="FFFFFF"/>
      </a:lt1>
      <a:dk2>
        <a:srgbClr val="0065A4"/>
      </a:dk2>
      <a:lt2>
        <a:srgbClr val="ADADAF"/>
      </a:lt2>
      <a:accent1>
        <a:srgbClr val="0065A4"/>
      </a:accent1>
      <a:accent2>
        <a:srgbClr val="053B54"/>
      </a:accent2>
      <a:accent3>
        <a:srgbClr val="9DCE70"/>
      </a:accent3>
      <a:accent4>
        <a:srgbClr val="00853F"/>
      </a:accent4>
      <a:accent5>
        <a:srgbClr val="F8C05D"/>
      </a:accent5>
      <a:accent6>
        <a:srgbClr val="F79646"/>
      </a:accent6>
      <a:hlink>
        <a:srgbClr val="0C81B6"/>
      </a:hlink>
      <a:folHlink>
        <a:srgbClr val="CDCDC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RC-PPT-Template-2020" id="{3D5509FC-8FF5-42F0-B78F-B6371EF4411F}" vid="{BFC2CAAE-65D5-4913-813A-3D521525A7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ca21008-bc79-4317-aa32-ff789b07345c">
      <UserInfo>
        <DisplayName>Comeau, Nicole</DisplayName>
        <AccountId>22</AccountId>
        <AccountType/>
      </UserInfo>
      <UserInfo>
        <DisplayName>Fahey, Ryan</DisplayName>
        <AccountId>42</AccountId>
        <AccountType/>
      </UserInfo>
      <UserInfo>
        <DisplayName>Kelliher, Michael</DisplayName>
        <AccountId>90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36C2D5228D44240805496EDAED0637B" ma:contentTypeVersion="13" ma:contentTypeDescription="Create a new document." ma:contentTypeScope="" ma:versionID="8be751e9d3d04bbd6b48093d6d920f61">
  <xsd:schema xmlns:xsd="http://www.w3.org/2001/XMLSchema" xmlns:xs="http://www.w3.org/2001/XMLSchema" xmlns:p="http://schemas.microsoft.com/office/2006/metadata/properties" xmlns:ns3="dca21008-bc79-4317-aa32-ff789b07345c" xmlns:ns4="01c4c49b-f484-4906-be6a-784429fce73d" targetNamespace="http://schemas.microsoft.com/office/2006/metadata/properties" ma:root="true" ma:fieldsID="22955e2ad24477b6fcdfcdc1493eb15c" ns3:_="" ns4:_="">
    <xsd:import namespace="dca21008-bc79-4317-aa32-ff789b07345c"/>
    <xsd:import namespace="01c4c49b-f484-4906-be6a-784429fce73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a21008-bc79-4317-aa32-ff789b07345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c4c49b-f484-4906-be6a-784429fce73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99BDF6-1C22-47D7-A71B-9578B22AA300}">
  <ds:schemaRefs>
    <ds:schemaRef ds:uri="http://schemas.microsoft.com/sharepoint/v3/contenttype/forms"/>
  </ds:schemaRefs>
</ds:datastoreItem>
</file>

<file path=customXml/itemProps2.xml><?xml version="1.0" encoding="utf-8"?>
<ds:datastoreItem xmlns:ds="http://schemas.openxmlformats.org/officeDocument/2006/customXml" ds:itemID="{20A95090-13F7-4E05-B419-1631A6038CB3}">
  <ds:schemaRefs>
    <ds:schemaRef ds:uri="01c4c49b-f484-4906-be6a-784429fce73d"/>
    <ds:schemaRef ds:uri="http://www.w3.org/XML/1998/namespace"/>
    <ds:schemaRef ds:uri="http://purl.org/dc/dcmitype/"/>
    <ds:schemaRef ds:uri="http://purl.org/dc/terms/"/>
    <ds:schemaRef ds:uri="dca21008-bc79-4317-aa32-ff789b07345c"/>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B1074FF1-881C-4E94-8C6B-34EB28EFBD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a21008-bc79-4317-aa32-ff789b07345c"/>
    <ds:schemaRef ds:uri="01c4c49b-f484-4906-be6a-784429fce7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AMRC-PPT-Template</Template>
  <TotalTime>2384</TotalTime>
  <Words>1864</Words>
  <Application>Microsoft Office PowerPoint</Application>
  <PresentationFormat>Widescreen</PresentationFormat>
  <Paragraphs>246</Paragraphs>
  <Slides>34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Times New Roman</vt:lpstr>
      <vt:lpstr>Wingdings</vt:lpstr>
      <vt:lpstr>Ameresco 2021</vt:lpstr>
      <vt:lpstr>PowerPoint Presentation</vt:lpstr>
      <vt:lpstr>Presentation Outline</vt:lpstr>
      <vt:lpstr>Introduction</vt:lpstr>
      <vt:lpstr>PowerPoint Presentation</vt:lpstr>
      <vt:lpstr>PowerPoint Presentation</vt:lpstr>
      <vt:lpstr>PowerPoint Presentation</vt:lpstr>
      <vt:lpstr>Award &amp; Media Highlights</vt:lpstr>
      <vt:lpstr>PowerPoint Presentation</vt:lpstr>
      <vt:lpstr>Relevant Solar Experience</vt:lpstr>
      <vt:lpstr>Town of Westwood – Phase 1</vt:lpstr>
      <vt:lpstr>PowerPoint Presentation</vt:lpstr>
      <vt:lpstr>Westwood High School – Solar Canopies</vt:lpstr>
      <vt:lpstr>Westwood High School – Solar Canopies</vt:lpstr>
      <vt:lpstr>Westwood High School – Solar Canopies</vt:lpstr>
      <vt:lpstr>Westwood High School – Solar Canopies</vt:lpstr>
      <vt:lpstr>Westwood High School – Solar Canopies</vt:lpstr>
      <vt:lpstr>Other Phase II Projects</vt:lpstr>
      <vt:lpstr>Westwood HS Solar Canopy Project Schedule *</vt:lpstr>
      <vt:lpstr>Response to Feedback: Revised Design</vt:lpstr>
      <vt:lpstr>Response to Feedback: PPA Rate adjustment</vt:lpstr>
      <vt:lpstr>Response to Feedback: Community Outreach</vt:lpstr>
      <vt:lpstr>Features of Phase II Projects</vt:lpstr>
      <vt:lpstr>Additional Notes</vt:lpstr>
      <vt:lpstr>PowerPoint Presentation</vt:lpstr>
      <vt:lpstr>Supplemental Information</vt:lpstr>
      <vt:lpstr>Lines of Business</vt:lpstr>
      <vt:lpstr>Earth Day 2022 at Ameresco</vt:lpstr>
      <vt:lpstr>Ameresco ESG Acclaim</vt:lpstr>
      <vt:lpstr>Plymouth South High School, MA</vt:lpstr>
      <vt:lpstr>Town of Lexington, MA</vt:lpstr>
      <vt:lpstr>Town of Ashland, MA</vt:lpstr>
      <vt:lpstr>Roxbury Community College Boston, MA</vt:lpstr>
      <vt:lpstr>Operations and Maintenance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Jenna</dc:creator>
  <cp:lastModifiedBy>Buschur, Anthony</cp:lastModifiedBy>
  <cp:revision>56</cp:revision>
  <cp:lastPrinted>2022-03-30T19:13:44Z</cp:lastPrinted>
  <dcterms:created xsi:type="dcterms:W3CDTF">2021-02-26T14:23:04Z</dcterms:created>
  <dcterms:modified xsi:type="dcterms:W3CDTF">2022-09-08T17:24:22Z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0x010100036C2D5228D44240805496EDAED0637B</vt:lpwstr>
  </property>
  <property fmtid="{D5CDD505-2E9C-101B-9397-08002B2CF9AE}" pid="3" name="Brand Center">
    <vt:lpwstr>63;#PowerPoint Template|7afe06a2-71f6-4660-86dc-a2d980f8ee72</vt:lpwstr>
  </property>
  <property fmtid="{D5CDD505-2E9C-101B-9397-08002B2CF9AE}" pid="4" name="Business Unit">
    <vt:lpwstr/>
  </property>
  <property fmtid="{D5CDD505-2E9C-101B-9397-08002B2CF9AE}" pid="5" name="Industry">
    <vt:lpwstr/>
  </property>
  <property fmtid="{D5CDD505-2E9C-101B-9397-08002B2CF9AE}" pid="6" name="Location">
    <vt:lpwstr/>
  </property>
  <property fmtid="{D5CDD505-2E9C-101B-9397-08002B2CF9AE}" pid="7" name="Business_x0020_Unit">
    <vt:lpwstr/>
  </property>
  <property fmtid="{D5CDD505-2E9C-101B-9397-08002B2CF9AE}" pid="8" name="Solution">
    <vt:lpwstr/>
  </property>
  <property fmtid="{D5CDD505-2E9C-101B-9397-08002B2CF9AE}" pid="9" name="Category">
    <vt:lpwstr>13;#Presentations|c1587d10-ff7e-43ed-b471-b46724eb20f1</vt:lpwstr>
  </property>
</Properties>
</file>