
<file path=[Content_Types].xml><?xml version="1.0" encoding="utf-8"?>
<Types xmlns="http://schemas.openxmlformats.org/package/2006/content-types">
  <Default Extension="emf" ContentType="image/x-emf"/>
  <Default Extension="jpeg" ContentType="image/jpeg"/>
  <Default Extension="png" ContentType="image/png"/>
  <Default Extension="rels" ContentType="application/vnd.openxmlformats-package.relationships+xml"/>
  <Default Extension="wdp" ContentType="image/vnd.ms-photo"/>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12.xml" ContentType="application/vnd.openxmlformats-officedocument.presentationml.notesSlide+xml"/>
  <Override PartName="/ppt/notesSlides/notesSlide1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5"/>
  </p:notesMasterIdLst>
  <p:handoutMasterIdLst>
    <p:handoutMasterId r:id="rId16"/>
  </p:handoutMasterIdLst>
  <p:sldIdLst>
    <p:sldId id="277" r:id="rId2"/>
    <p:sldId id="315" r:id="rId3"/>
    <p:sldId id="306" r:id="rId4"/>
    <p:sldId id="274" r:id="rId5"/>
    <p:sldId id="318" r:id="rId6"/>
    <p:sldId id="285" r:id="rId7"/>
    <p:sldId id="297" r:id="rId8"/>
    <p:sldId id="286" r:id="rId9"/>
    <p:sldId id="288" r:id="rId10"/>
    <p:sldId id="308" r:id="rId11"/>
    <p:sldId id="314" r:id="rId12"/>
    <p:sldId id="290" r:id="rId13"/>
    <p:sldId id="265" r:id="rId14"/>
  </p:sldIdLst>
  <p:sldSz cx="12192000" cy="6858000"/>
  <p:notesSz cx="7010400" cy="9296400"/>
  <p:defaultText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Cover &amp; content" id="{AEEF91B5-C040-418C-A7EF-D396E8C5FE21}">
          <p14:sldIdLst>
            <p14:sldId id="277"/>
            <p14:sldId id="315"/>
            <p14:sldId id="306"/>
            <p14:sldId id="274"/>
            <p14:sldId id="318"/>
            <p14:sldId id="285"/>
          </p14:sldIdLst>
        </p14:section>
        <p14:section name="Basic text box" id="{DCD4DD07-CAF7-4E7A-9DCD-CDE5ABF2F349}">
          <p14:sldIdLst>
            <p14:sldId id="297"/>
            <p14:sldId id="286"/>
            <p14:sldId id="288"/>
            <p14:sldId id="308"/>
            <p14:sldId id="314"/>
            <p14:sldId id="290"/>
          </p14:sldIdLst>
        </p14:section>
        <p14:section name="Infographics" id="{C4E083B3-F14A-4392-9B82-0F42DAC53658}">
          <p14:sldIdLst/>
        </p14:section>
        <p14:section name="End &amp; Contact" id="{7D930A8E-F6E7-47DF-97AA-43BE2C93C7FD}">
          <p14:sldIdLst>
            <p14:sldId id="265"/>
          </p14:sldIdLst>
        </p14:section>
      </p14:sectionLst>
    </p:ext>
    <p:ext uri="{EFAFB233-063F-42B5-8137-9DF3F51BA10A}">
      <p15:sldGuideLst xmlns:p15="http://schemas.microsoft.com/office/powerpoint/2012/main">
        <p15:guide id="1" orient="horz" pos="2160" userDrawn="1">
          <p15:clr>
            <a:srgbClr val="A4A3A4"/>
          </p15:clr>
        </p15:guide>
        <p15:guide id="2" pos="3840" userDrawn="1">
          <p15:clr>
            <a:srgbClr val="A4A3A4"/>
          </p15:clr>
        </p15:guide>
      </p15:sldGuideLst>
    </p:ext>
    <p:ext uri="{2D200454-40CA-4A62-9FC3-DE9A4176ACB9}">
      <p15:notes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0" name="vrr" initials="v" lastIdx="7" clrIdx="0"/>
  <p:cmAuthor id="1" name="apaulin" initials="a" lastIdx="3" clrIdx="1"/>
  <p:cmAuthor id="2" name="VandeVeer, Erin" initials="VE" lastIdx="4" clrIdx="2">
    <p:extLst>
      <p:ext uri="{19B8F6BF-5375-455C-9EA6-DF929625EA0E}">
        <p15:presenceInfo xmlns:p15="http://schemas.microsoft.com/office/powerpoint/2012/main" userId="S-1-5-21-875326689-928589111-1252796590-25111"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useTimings="0">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E38526"/>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85BE263C-DBD7-4A20-BB59-AAB30ACAA65A}" styleName="Medium Style 3 - Accent 2">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2"/>
          </a:solidFill>
        </a:fill>
      </a:tcStyle>
    </a:lastCol>
    <a:firstCol>
      <a:tcTxStyle b="on">
        <a:fontRef idx="minor">
          <a:scrgbClr r="0" g="0" b="0"/>
        </a:fontRef>
        <a:schemeClr val="lt1"/>
      </a:tcTxStyle>
      <a:tcStyle>
        <a:tcBdr/>
        <a:fill>
          <a:solidFill>
            <a:schemeClr val="accent2"/>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2"/>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987" autoAdjust="0"/>
    <p:restoredTop sz="94660"/>
  </p:normalViewPr>
  <p:slideViewPr>
    <p:cSldViewPr snapToGrid="0">
      <p:cViewPr varScale="1">
        <p:scale>
          <a:sx n="75" d="100"/>
          <a:sy n="75" d="100"/>
        </p:scale>
        <p:origin x="284" y="56"/>
      </p:cViewPr>
      <p:guideLst>
        <p:guide orient="horz" pos="2160"/>
        <p:guide pos="3840"/>
      </p:guideLst>
    </p:cSldViewPr>
  </p:slideViewPr>
  <p:notesTextViewPr>
    <p:cViewPr>
      <p:scale>
        <a:sx n="3" d="2"/>
        <a:sy n="3" d="2"/>
      </p:scale>
      <p:origin x="0" y="0"/>
    </p:cViewPr>
  </p:notesTextViewPr>
  <p:notesViewPr>
    <p:cSldViewPr snapToGrid="0">
      <p:cViewPr varScale="1">
        <p:scale>
          <a:sx n="59" d="100"/>
          <a:sy n="59" d="100"/>
        </p:scale>
        <p:origin x="2500" y="72"/>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commentAuthors" Target="commentAuthors.xml"/><Relationship Id="rId2" Type="http://schemas.openxmlformats.org/officeDocument/2006/relationships/slide" Target="slides/slide1.xml"/><Relationship Id="rId16" Type="http://schemas.openxmlformats.org/officeDocument/2006/relationships/handoutMaster" Target="handoutMasters/handoutMaster1.xml"/><Relationship Id="rId20"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diagrams/_rels/data1.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image" Target="../media/image8.png"/><Relationship Id="rId1" Type="http://schemas.openxmlformats.org/officeDocument/2006/relationships/image" Target="../media/image7.png"/><Relationship Id="rId5" Type="http://schemas.openxmlformats.org/officeDocument/2006/relationships/image" Target="../media/image11.png"/><Relationship Id="rId4" Type="http://schemas.openxmlformats.org/officeDocument/2006/relationships/image" Target="../media/image10.png"/></Relationships>
</file>

<file path=ppt/diagrams/_rels/drawing1.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7.png"/><Relationship Id="rId1" Type="http://schemas.openxmlformats.org/officeDocument/2006/relationships/image" Target="../media/image9.jpeg"/><Relationship Id="rId5" Type="http://schemas.openxmlformats.org/officeDocument/2006/relationships/image" Target="../media/image11.png"/><Relationship Id="rId4" Type="http://schemas.openxmlformats.org/officeDocument/2006/relationships/image" Target="../media/image8.png"/></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0_2">
  <dgm:title val=""/>
  <dgm:desc val=""/>
  <dgm:catLst>
    <dgm:cat type="mainScheme" pri="10200"/>
  </dgm:catLst>
  <dgm:styleLbl name="node0">
    <dgm:fillClrLst meth="repeat">
      <a:schemeClr val="lt1"/>
    </dgm:fillClrLst>
    <dgm:linClrLst meth="repeat">
      <a:schemeClr val="dk2">
        <a:shade val="80000"/>
      </a:schemeClr>
    </dgm:linClrLst>
    <dgm:effectClrLst/>
    <dgm:txLinClrLst/>
    <dgm:txFillClrLst meth="repeat">
      <a:schemeClr val="dk2"/>
    </dgm:txFillClrLst>
    <dgm:txEffectClrLst/>
  </dgm:styleLbl>
  <dgm:styleLbl name="node1">
    <dgm:fillClrLst meth="repeat">
      <a:schemeClr val="lt1"/>
    </dgm:fillClrLst>
    <dgm:linClrLst meth="repeat">
      <a:schemeClr val="dk2">
        <a:shade val="80000"/>
      </a:schemeClr>
    </dgm:linClrLst>
    <dgm:effectClrLst/>
    <dgm:txLinClrLst/>
    <dgm:txFillClrLst meth="repeat">
      <a:schemeClr val="dk2"/>
    </dgm:txFillClrLst>
    <dgm:txEffectClrLst/>
  </dgm:styleLbl>
  <dgm:styleLbl name="alignNode1">
    <dgm:fillClrLst meth="repeat">
      <a:schemeClr val="lt1"/>
    </dgm:fillClrLst>
    <dgm:linClrLst meth="repeat">
      <a:schemeClr val="dk2">
        <a:shade val="80000"/>
      </a:schemeClr>
    </dgm:linClrLst>
    <dgm:effectClrLst/>
    <dgm:txLinClrLst/>
    <dgm:txFillClrLst meth="repeat">
      <a:schemeClr val="dk2"/>
    </dgm:txFillClrLst>
    <dgm:txEffectClrLst/>
  </dgm:styleLbl>
  <dgm:styleLbl name="lnNode1">
    <dgm:fillClrLst meth="repeat">
      <a:schemeClr val="lt1"/>
    </dgm:fillClrLst>
    <dgm:linClrLst meth="repeat">
      <a:schemeClr val="dk2">
        <a:shade val="80000"/>
      </a:schemeClr>
    </dgm:linClrLst>
    <dgm:effectClrLst/>
    <dgm:txLinClrLst/>
    <dgm:txFillClrLst meth="repeat">
      <a:schemeClr val="dk2"/>
    </dgm:txFillClrLst>
    <dgm:txEffectClrLst/>
  </dgm:styleLbl>
  <dgm:styleLbl name="vennNode1">
    <dgm:fillClrLst meth="repeat">
      <a:schemeClr val="lt1">
        <a:alpha val="50000"/>
      </a:schemeClr>
    </dgm:fillClrLst>
    <dgm:linClrLst meth="repeat">
      <a:schemeClr val="dk2">
        <a:shade val="80000"/>
      </a:schemeClr>
    </dgm:linClrLst>
    <dgm:effectClrLst/>
    <dgm:txLinClrLst/>
    <dgm:txFillClrLst/>
    <dgm:txEffectClrLst/>
  </dgm:styleLbl>
  <dgm:styleLbl name="node2">
    <dgm:fillClrLst meth="repeat">
      <a:schemeClr val="lt1"/>
    </dgm:fillClrLst>
    <dgm:linClrLst meth="repeat">
      <a:schemeClr val="dk2">
        <a:shade val="80000"/>
      </a:schemeClr>
    </dgm:linClrLst>
    <dgm:effectClrLst/>
    <dgm:txLinClrLst/>
    <dgm:txFillClrLst meth="repeat">
      <a:schemeClr val="dk2"/>
    </dgm:txFillClrLst>
    <dgm:txEffectClrLst/>
  </dgm:styleLbl>
  <dgm:styleLbl name="node3">
    <dgm:fillClrLst meth="repeat">
      <a:schemeClr val="lt1"/>
    </dgm:fillClrLst>
    <dgm:linClrLst meth="repeat">
      <a:schemeClr val="dk2">
        <a:shade val="80000"/>
      </a:schemeClr>
    </dgm:linClrLst>
    <dgm:effectClrLst/>
    <dgm:txLinClrLst/>
    <dgm:txFillClrLst meth="repeat">
      <a:schemeClr val="dk2"/>
    </dgm:txFillClrLst>
    <dgm:txEffectClrLst/>
  </dgm:styleLbl>
  <dgm:styleLbl name="node4">
    <dgm:fillClrLst meth="repeat">
      <a:schemeClr val="lt1"/>
    </dgm:fillClrLst>
    <dgm:linClrLst meth="repeat">
      <a:schemeClr val="dk2">
        <a:shade val="80000"/>
      </a:schemeClr>
    </dgm:linClrLst>
    <dgm:effectClrLst/>
    <dgm:txLinClrLst/>
    <dgm:txFillClrLst meth="repeat">
      <a:schemeClr val="dk2"/>
    </dgm:txFillClrLst>
    <dgm:txEffectClrLst/>
  </dgm:styleLbl>
  <dgm:styleLbl name="fgImgPlace1">
    <dgm:fillClrLst meth="repeat">
      <a:schemeClr val="dk2">
        <a:tint val="40000"/>
      </a:schemeClr>
    </dgm:fillClrLst>
    <dgm:linClrLst meth="repeat">
      <a:schemeClr val="dk2">
        <a:shade val="80000"/>
      </a:schemeClr>
    </dgm:linClrLst>
    <dgm:effectClrLst/>
    <dgm:txLinClrLst/>
    <dgm:txFillClrLst meth="repeat">
      <a:schemeClr val="lt1"/>
    </dgm:txFillClrLst>
    <dgm:txEffectClrLst/>
  </dgm:styleLbl>
  <dgm:styleLbl name="alignImgPlace1">
    <dgm:fillClrLst meth="repeat">
      <a:schemeClr val="dk2">
        <a:tint val="40000"/>
      </a:schemeClr>
    </dgm:fillClrLst>
    <dgm:linClrLst meth="repeat">
      <a:schemeClr val="dk2">
        <a:shade val="80000"/>
      </a:schemeClr>
    </dgm:linClrLst>
    <dgm:effectClrLst/>
    <dgm:txLinClrLst/>
    <dgm:txFillClrLst meth="repeat">
      <a:schemeClr val="lt1"/>
    </dgm:txFillClrLst>
    <dgm:txEffectClrLst/>
  </dgm:styleLbl>
  <dgm:styleLbl name="bgImgPlace1">
    <dgm:fillClrLst meth="repeat">
      <a:schemeClr val="dk2">
        <a:tint val="40000"/>
      </a:schemeClr>
    </dgm:fillClrLst>
    <dgm:linClrLst meth="repeat">
      <a:schemeClr val="dk2">
        <a:shade val="80000"/>
      </a:schemeClr>
    </dgm:linClrLst>
    <dgm:effectClrLst/>
    <dgm:txLinClrLst/>
    <dgm:txFillClrLst meth="repeat">
      <a:schemeClr val="lt1"/>
    </dgm:txFillClrLst>
    <dgm:txEffectClrLst/>
  </dgm:styleLbl>
  <dgm:styleLbl name="sibTrans2D1">
    <dgm:fillClrLst meth="repeat">
      <a:schemeClr val="dk2">
        <a:tint val="60000"/>
      </a:schemeClr>
    </dgm:fillClrLst>
    <dgm:linClrLst meth="repeat">
      <a:schemeClr val="dk2">
        <a:tint val="60000"/>
      </a:schemeClr>
    </dgm:linClrLst>
    <dgm:effectClrLst/>
    <dgm:txLinClrLst/>
    <dgm:txFillClrLst meth="repeat">
      <a:schemeClr val="dk2"/>
    </dgm:txFillClrLst>
    <dgm:txEffectClrLst/>
  </dgm:styleLbl>
  <dgm:styleLbl name="fgSibTrans2D1">
    <dgm:fillClrLst meth="repeat">
      <a:schemeClr val="dk2">
        <a:tint val="60000"/>
      </a:schemeClr>
    </dgm:fillClrLst>
    <dgm:linClrLst meth="repeat">
      <a:schemeClr val="dk2">
        <a:tint val="60000"/>
      </a:schemeClr>
    </dgm:linClrLst>
    <dgm:effectClrLst/>
    <dgm:txLinClrLst/>
    <dgm:txFillClrLst meth="repeat">
      <a:schemeClr val="dk2"/>
    </dgm:txFillClrLst>
    <dgm:txEffectClrLst/>
  </dgm:styleLbl>
  <dgm:styleLbl name="bgSibTrans2D1">
    <dgm:fillClrLst meth="repeat">
      <a:schemeClr val="dk2">
        <a:tint val="60000"/>
      </a:schemeClr>
    </dgm:fillClrLst>
    <dgm:linClrLst meth="repeat">
      <a:schemeClr val="dk2">
        <a:tint val="60000"/>
      </a:schemeClr>
    </dgm:linClrLst>
    <dgm:effectClrLst/>
    <dgm:txLinClrLst/>
    <dgm:txFillClrLst meth="repeat">
      <a:schemeClr val="dk2"/>
    </dgm:txFillClrLst>
    <dgm:txEffectClrLst/>
  </dgm:styleLbl>
  <dgm:styleLbl name="sibTrans1D1">
    <dgm:fillClrLst meth="repeat">
      <a:schemeClr val="dk2"/>
    </dgm:fillClrLst>
    <dgm:linClrLst meth="repeat">
      <a:schemeClr val="dk2"/>
    </dgm:linClrLst>
    <dgm:effectClrLst/>
    <dgm:txLinClrLst/>
    <dgm:txFillClrLst meth="repeat">
      <a:schemeClr val="tx1"/>
    </dgm:txFillClrLst>
    <dgm:txEffectClrLst/>
  </dgm:styleLbl>
  <dgm:styleLbl name="callout">
    <dgm:fillClrLst meth="repeat">
      <a:schemeClr val="dk2"/>
    </dgm:fillClrLst>
    <dgm:linClrLst meth="repeat">
      <a:schemeClr val="dk2"/>
    </dgm:linClrLst>
    <dgm:effectClrLst/>
    <dgm:txLinClrLst/>
    <dgm:txFillClrLst meth="repeat">
      <a:schemeClr val="tx1"/>
    </dgm:txFillClrLst>
    <dgm:txEffectClrLst/>
  </dgm:styleLbl>
  <dgm:styleLbl name="asst0">
    <dgm:fillClrLst meth="repeat">
      <a:schemeClr val="lt1"/>
    </dgm:fillClrLst>
    <dgm:linClrLst meth="repeat">
      <a:schemeClr val="dk2">
        <a:shade val="80000"/>
      </a:schemeClr>
    </dgm:linClrLst>
    <dgm:effectClrLst/>
    <dgm:txLinClrLst/>
    <dgm:txFillClrLst meth="repeat">
      <a:schemeClr val="dk2"/>
    </dgm:txFillClrLst>
    <dgm:txEffectClrLst/>
  </dgm:styleLbl>
  <dgm:styleLbl name="asst1">
    <dgm:fillClrLst meth="repeat">
      <a:schemeClr val="lt1"/>
    </dgm:fillClrLst>
    <dgm:linClrLst meth="repeat">
      <a:schemeClr val="dk2">
        <a:shade val="80000"/>
      </a:schemeClr>
    </dgm:linClrLst>
    <dgm:effectClrLst/>
    <dgm:txLinClrLst/>
    <dgm:txFillClrLst meth="repeat">
      <a:schemeClr val="dk2"/>
    </dgm:txFillClrLst>
    <dgm:txEffectClrLst/>
  </dgm:styleLbl>
  <dgm:styleLbl name="asst2">
    <dgm:fillClrLst meth="repeat">
      <a:schemeClr val="lt1"/>
    </dgm:fillClrLst>
    <dgm:linClrLst meth="repeat">
      <a:schemeClr val="dk2">
        <a:shade val="80000"/>
      </a:schemeClr>
    </dgm:linClrLst>
    <dgm:effectClrLst/>
    <dgm:txLinClrLst/>
    <dgm:txFillClrLst meth="repeat">
      <a:schemeClr val="dk2"/>
    </dgm:txFillClrLst>
    <dgm:txEffectClrLst/>
  </dgm:styleLbl>
  <dgm:styleLbl name="asst3">
    <dgm:fillClrLst meth="repeat">
      <a:schemeClr val="lt1"/>
    </dgm:fillClrLst>
    <dgm:linClrLst meth="repeat">
      <a:schemeClr val="dk2">
        <a:shade val="80000"/>
      </a:schemeClr>
    </dgm:linClrLst>
    <dgm:effectClrLst/>
    <dgm:txLinClrLst/>
    <dgm:txFillClrLst meth="repeat">
      <a:schemeClr val="dk2"/>
    </dgm:txFillClrLst>
    <dgm:txEffectClrLst/>
  </dgm:styleLbl>
  <dgm:styleLbl name="asst4">
    <dgm:fillClrLst meth="repeat">
      <a:schemeClr val="lt1"/>
    </dgm:fillClrLst>
    <dgm:linClrLst meth="repeat">
      <a:schemeClr val="dk2">
        <a:shade val="80000"/>
      </a:schemeClr>
    </dgm:linClrLst>
    <dgm:effectClrLst/>
    <dgm:txLinClrLst/>
    <dgm:txFillClrLst meth="repeat">
      <a:schemeClr val="dk2"/>
    </dgm:txFillClrLst>
    <dgm:txEffectClrLst/>
  </dgm:styleLbl>
  <dgm:styleLbl name="parChTrans2D1">
    <dgm:fillClrLst meth="repeat">
      <a:schemeClr val="dk2">
        <a:tint val="60000"/>
      </a:schemeClr>
    </dgm:fillClrLst>
    <dgm:linClrLst meth="repeat">
      <a:schemeClr val="dk2">
        <a:tint val="60000"/>
      </a:schemeClr>
    </dgm:linClrLst>
    <dgm:effectClrLst/>
    <dgm:txLinClrLst/>
    <dgm:txFillClrLst/>
    <dgm:txEffectClrLst/>
  </dgm:styleLbl>
  <dgm:styleLbl name="parChTrans2D2">
    <dgm:fillClrLst meth="repeat">
      <a:schemeClr val="dk2"/>
    </dgm:fillClrLst>
    <dgm:linClrLst meth="repeat">
      <a:schemeClr val="dk2"/>
    </dgm:linClrLst>
    <dgm:effectClrLst/>
    <dgm:txLinClrLst/>
    <dgm:txFillClrLst/>
    <dgm:txEffectClrLst/>
  </dgm:styleLbl>
  <dgm:styleLbl name="parChTrans2D3">
    <dgm:fillClrLst meth="repeat">
      <a:schemeClr val="dk2"/>
    </dgm:fillClrLst>
    <dgm:linClrLst meth="repeat">
      <a:schemeClr val="dk2"/>
    </dgm:linClrLst>
    <dgm:effectClrLst/>
    <dgm:txLinClrLst/>
    <dgm:txFillClrLst/>
    <dgm:txEffectClrLst/>
  </dgm:styleLbl>
  <dgm:styleLbl name="parChTrans2D4">
    <dgm:fillClrLst meth="repeat">
      <a:schemeClr val="dk2"/>
    </dgm:fillClrLst>
    <dgm:linClrLst meth="repeat">
      <a:schemeClr val="dk2"/>
    </dgm:linClrLst>
    <dgm:effectClrLst/>
    <dgm:txLinClrLst/>
    <dgm:txFillClrLst meth="repeat">
      <a:schemeClr val="lt1"/>
    </dgm:txFillClrLst>
    <dgm:txEffectClrLst/>
  </dgm:styleLbl>
  <dgm:styleLbl name="parChTrans1D1">
    <dgm:fillClrLst meth="repeat">
      <a:schemeClr val="dk2"/>
    </dgm:fillClrLst>
    <dgm:linClrLst meth="repeat">
      <a:schemeClr val="dk2">
        <a:shade val="60000"/>
      </a:schemeClr>
    </dgm:linClrLst>
    <dgm:effectClrLst/>
    <dgm:txLinClrLst/>
    <dgm:txFillClrLst meth="repeat">
      <a:schemeClr val="tx1"/>
    </dgm:txFillClrLst>
    <dgm:txEffectClrLst/>
  </dgm:styleLbl>
  <dgm:styleLbl name="parChTrans1D2">
    <dgm:fillClrLst meth="repeat">
      <a:schemeClr val="dk2"/>
    </dgm:fillClrLst>
    <dgm:linClrLst meth="repeat">
      <a:schemeClr val="dk2">
        <a:shade val="60000"/>
      </a:schemeClr>
    </dgm:linClrLst>
    <dgm:effectClrLst/>
    <dgm:txLinClrLst/>
    <dgm:txFillClrLst meth="repeat">
      <a:schemeClr val="tx1"/>
    </dgm:txFillClrLst>
    <dgm:txEffectClrLst/>
  </dgm:styleLbl>
  <dgm:styleLbl name="parChTrans1D3">
    <dgm:fillClrLst meth="repeat">
      <a:schemeClr val="dk2"/>
    </dgm:fillClrLst>
    <dgm:linClrLst meth="repeat">
      <a:schemeClr val="dk2">
        <a:shade val="80000"/>
      </a:schemeClr>
    </dgm:linClrLst>
    <dgm:effectClrLst/>
    <dgm:txLinClrLst/>
    <dgm:txFillClrLst meth="repeat">
      <a:schemeClr val="tx1"/>
    </dgm:txFillClrLst>
    <dgm:txEffectClrLst/>
  </dgm:styleLbl>
  <dgm:styleLbl name="parChTrans1D4">
    <dgm:fillClrLst meth="repeat">
      <a:schemeClr val="dk2"/>
    </dgm:fillClrLst>
    <dgm:linClrLst meth="repeat">
      <a:schemeClr val="dk2">
        <a:shade val="80000"/>
      </a:schemeClr>
    </dgm:linClrLst>
    <dgm:effectClrLst/>
    <dgm:txLinClrLst/>
    <dgm:txFillClrLst meth="repeat">
      <a:schemeClr val="tx1"/>
    </dgm:txFillClrLst>
    <dgm:txEffectClrLst/>
  </dgm:styleLbl>
  <dgm:styleLbl name="fgAcc1">
    <dgm:fillClrLst meth="repeat">
      <a:schemeClr val="dk2">
        <a:alpha val="90000"/>
        <a:tint val="40000"/>
      </a:schemeClr>
    </dgm:fillClrLst>
    <dgm:linClrLst meth="repeat">
      <a:schemeClr val="dk2"/>
    </dgm:linClrLst>
    <dgm:effectClrLst/>
    <dgm:txLinClrLst/>
    <dgm:txFillClrLst meth="repeat">
      <a:schemeClr val="dk2"/>
    </dgm:txFillClrLst>
    <dgm:txEffectClrLst/>
  </dgm:styleLbl>
  <dgm:styleLbl name="conFgAcc1">
    <dgm:fillClrLst meth="repeat">
      <a:schemeClr val="dk2">
        <a:alpha val="90000"/>
        <a:tint val="40000"/>
      </a:schemeClr>
    </dgm:fillClrLst>
    <dgm:linClrLst meth="repeat">
      <a:schemeClr val="dk2"/>
    </dgm:linClrLst>
    <dgm:effectClrLst/>
    <dgm:txLinClrLst/>
    <dgm:txFillClrLst meth="repeat">
      <a:schemeClr val="dk2"/>
    </dgm:txFillClrLst>
    <dgm:txEffectClrLst/>
  </dgm:styleLbl>
  <dgm:styleLbl name="alignAcc1">
    <dgm:fillClrLst meth="repeat">
      <a:schemeClr val="dk2">
        <a:alpha val="90000"/>
        <a:tint val="40000"/>
      </a:schemeClr>
    </dgm:fillClrLst>
    <dgm:linClrLst meth="repeat">
      <a:schemeClr val="dk2"/>
    </dgm:linClrLst>
    <dgm:effectClrLst/>
    <dgm:txLinClrLst/>
    <dgm:txFillClrLst meth="repeat">
      <a:schemeClr val="dk2"/>
    </dgm:txFillClrLst>
    <dgm:txEffectClrLst/>
  </dgm:styleLbl>
  <dgm:styleLbl name="trAlignAcc1">
    <dgm:fillClrLst meth="repeat">
      <a:schemeClr val="dk2">
        <a:alpha val="40000"/>
        <a:tint val="40000"/>
      </a:schemeClr>
    </dgm:fillClrLst>
    <dgm:linClrLst meth="repeat">
      <a:schemeClr val="dk2"/>
    </dgm:linClrLst>
    <dgm:effectClrLst/>
    <dgm:txLinClrLst/>
    <dgm:txFillClrLst meth="repeat">
      <a:schemeClr val="dk2"/>
    </dgm:txFillClrLst>
    <dgm:txEffectClrLst/>
  </dgm:styleLbl>
  <dgm:styleLbl name="bgAcc1">
    <dgm:fillClrLst meth="repeat">
      <a:schemeClr val="dk2">
        <a:alpha val="90000"/>
        <a:tint val="40000"/>
      </a:schemeClr>
    </dgm:fillClrLst>
    <dgm:linClrLst meth="repeat">
      <a:schemeClr val="dk2"/>
    </dgm:linClrLst>
    <dgm:effectClrLst/>
    <dgm:txLinClrLst/>
    <dgm:txFillClrLst meth="repeat">
      <a:schemeClr val="dk2"/>
    </dgm:txFillClrLst>
    <dgm:txEffectClrLst/>
  </dgm:styleLbl>
  <dgm:styleLbl name="solidFgAcc1">
    <dgm:fillClrLst meth="repeat">
      <a:schemeClr val="lt1"/>
    </dgm:fillClrLst>
    <dgm:linClrLst meth="repeat">
      <a:schemeClr val="dk2"/>
    </dgm:linClrLst>
    <dgm:effectClrLst/>
    <dgm:txLinClrLst/>
    <dgm:txFillClrLst meth="repeat">
      <a:schemeClr val="dk2"/>
    </dgm:txFillClrLst>
    <dgm:txEffectClrLst/>
  </dgm:styleLbl>
  <dgm:styleLbl name="solidAlignAcc1">
    <dgm:fillClrLst meth="repeat">
      <a:schemeClr val="lt1"/>
    </dgm:fillClrLst>
    <dgm:linClrLst meth="repeat">
      <a:schemeClr val="dk2"/>
    </dgm:linClrLst>
    <dgm:effectClrLst/>
    <dgm:txLinClrLst/>
    <dgm:txFillClrLst meth="repeat">
      <a:schemeClr val="dk2"/>
    </dgm:txFillClrLst>
    <dgm:txEffectClrLst/>
  </dgm:styleLbl>
  <dgm:styleLbl name="solidBgAcc1">
    <dgm:fillClrLst meth="repeat">
      <a:schemeClr val="lt1"/>
    </dgm:fillClrLst>
    <dgm:linClrLst meth="repeat">
      <a:schemeClr val="dk2"/>
    </dgm:linClrLst>
    <dgm:effectClrLst/>
    <dgm:txLinClrLst/>
    <dgm:txFillClrLst meth="repeat">
      <a:schemeClr val="dk2"/>
    </dgm:txFillClrLst>
    <dgm:txEffectClrLst/>
  </dgm:styleLbl>
  <dgm:styleLbl name="fgAccFollowNode1">
    <dgm:fillClrLst meth="repeat">
      <a:schemeClr val="lt1">
        <a:alpha val="90000"/>
        <a:tint val="40000"/>
      </a:schemeClr>
    </dgm:fillClrLst>
    <dgm:linClrLst meth="repeat">
      <a:schemeClr val="dk2">
        <a:alpha val="90000"/>
      </a:schemeClr>
    </dgm:linClrLst>
    <dgm:effectClrLst/>
    <dgm:txLinClrLst/>
    <dgm:txFillClrLst meth="repeat">
      <a:schemeClr val="dk2"/>
    </dgm:txFillClrLst>
    <dgm:txEffectClrLst/>
  </dgm:styleLbl>
  <dgm:styleLbl name="alignAccFollowNode1">
    <dgm:fillClrLst meth="repeat">
      <a:schemeClr val="lt1">
        <a:alpha val="90000"/>
        <a:tint val="40000"/>
      </a:schemeClr>
    </dgm:fillClrLst>
    <dgm:linClrLst meth="repeat">
      <a:schemeClr val="dk2">
        <a:alpha val="90000"/>
      </a:schemeClr>
    </dgm:linClrLst>
    <dgm:effectClrLst/>
    <dgm:txLinClrLst/>
    <dgm:txFillClrLst meth="repeat">
      <a:schemeClr val="dk2"/>
    </dgm:txFillClrLst>
    <dgm:txEffectClrLst/>
  </dgm:styleLbl>
  <dgm:styleLbl name="bgAccFollowNode1">
    <dgm:fillClrLst meth="repeat">
      <a:schemeClr val="lt1">
        <a:alpha val="90000"/>
        <a:tint val="40000"/>
      </a:schemeClr>
    </dgm:fillClrLst>
    <dgm:linClrLst meth="repeat">
      <a:schemeClr val="dk2">
        <a:alpha val="90000"/>
      </a:schemeClr>
    </dgm:linClrLst>
    <dgm:effectClrLst/>
    <dgm:txLinClrLst/>
    <dgm:txFillClrLst meth="repeat">
      <a:schemeClr val="dk2"/>
    </dgm:txFillClrLst>
    <dgm:txEffectClrLst/>
  </dgm:styleLbl>
  <dgm:styleLbl name="fgAcc0">
    <dgm:fillClrLst meth="repeat">
      <a:schemeClr val="dk2">
        <a:alpha val="90000"/>
        <a:tint val="40000"/>
      </a:schemeClr>
    </dgm:fillClrLst>
    <dgm:linClrLst meth="repeat">
      <a:schemeClr val="dk2"/>
    </dgm:linClrLst>
    <dgm:effectClrLst/>
    <dgm:txLinClrLst/>
    <dgm:txFillClrLst meth="repeat">
      <a:schemeClr val="dk2"/>
    </dgm:txFillClrLst>
    <dgm:txEffectClrLst/>
  </dgm:styleLbl>
  <dgm:styleLbl name="fgAcc2">
    <dgm:fillClrLst meth="repeat">
      <a:schemeClr val="dk2">
        <a:alpha val="90000"/>
        <a:tint val="40000"/>
      </a:schemeClr>
    </dgm:fillClrLst>
    <dgm:linClrLst meth="repeat">
      <a:schemeClr val="dk2"/>
    </dgm:linClrLst>
    <dgm:effectClrLst/>
    <dgm:txLinClrLst/>
    <dgm:txFillClrLst meth="repeat">
      <a:schemeClr val="dk2"/>
    </dgm:txFillClrLst>
    <dgm:txEffectClrLst/>
  </dgm:styleLbl>
  <dgm:styleLbl name="fgAcc3">
    <dgm:fillClrLst meth="repeat">
      <a:schemeClr val="dk2">
        <a:alpha val="90000"/>
        <a:tint val="40000"/>
      </a:schemeClr>
    </dgm:fillClrLst>
    <dgm:linClrLst meth="repeat">
      <a:schemeClr val="dk2"/>
    </dgm:linClrLst>
    <dgm:effectClrLst/>
    <dgm:txLinClrLst/>
    <dgm:txFillClrLst meth="repeat">
      <a:schemeClr val="dk2"/>
    </dgm:txFillClrLst>
    <dgm:txEffectClrLst/>
  </dgm:styleLbl>
  <dgm:styleLbl name="fgAcc4">
    <dgm:fillClrLst meth="repeat">
      <a:schemeClr val="dk2">
        <a:alpha val="90000"/>
        <a:tint val="40000"/>
      </a:schemeClr>
    </dgm:fillClrLst>
    <dgm:linClrLst meth="repeat">
      <a:schemeClr val="dk2"/>
    </dgm:linClrLst>
    <dgm:effectClrLst/>
    <dgm:txLinClrLst/>
    <dgm:txFillClrLst meth="repeat">
      <a:schemeClr val="dk2"/>
    </dgm:txFillClrLst>
    <dgm:txEffectClrLst/>
  </dgm:styleLbl>
  <dgm:styleLbl name="bgShp">
    <dgm:fillClrLst meth="repeat">
      <a:schemeClr val="dk2">
        <a:tint val="40000"/>
      </a:schemeClr>
    </dgm:fillClrLst>
    <dgm:linClrLst meth="repeat">
      <a:schemeClr val="dk2"/>
    </dgm:linClrLst>
    <dgm:effectClrLst/>
    <dgm:txLinClrLst/>
    <dgm:txFillClrLst meth="repeat">
      <a:schemeClr val="dk1"/>
    </dgm:txFillClrLst>
    <dgm:txEffectClrLst/>
  </dgm:styleLbl>
  <dgm:styleLbl name="dkBgShp">
    <dgm:fillClrLst meth="repeat">
      <a:schemeClr val="dk2">
        <a:shade val="80000"/>
      </a:schemeClr>
    </dgm:fillClrLst>
    <dgm:linClrLst meth="repeat">
      <a:schemeClr val="dk2"/>
    </dgm:linClrLst>
    <dgm:effectClrLst/>
    <dgm:txLinClrLst/>
    <dgm:txFillClrLst meth="repeat">
      <a:schemeClr val="lt2"/>
    </dgm:txFillClrLst>
    <dgm:txEffectClrLst/>
  </dgm:styleLbl>
  <dgm:styleLbl name="trBgShp">
    <dgm:fillClrLst meth="repeat">
      <a:schemeClr val="dk2">
        <a:tint val="50000"/>
        <a:alpha val="40000"/>
      </a:schemeClr>
    </dgm:fillClrLst>
    <dgm:linClrLst meth="repeat">
      <a:schemeClr val="dk2"/>
    </dgm:linClrLst>
    <dgm:effectClrLst/>
    <dgm:txLinClrLst/>
    <dgm:txFillClrLst meth="repeat">
      <a:schemeClr val="lt2"/>
    </dgm:txFillClrLst>
    <dgm:txEffectClrLst/>
  </dgm:styleLbl>
  <dgm:styleLbl name="fgShp">
    <dgm:fillClrLst meth="repeat">
      <a:schemeClr val="dk2">
        <a:tint val="60000"/>
      </a:schemeClr>
    </dgm:fillClrLst>
    <dgm:linClrLst meth="repeat">
      <a:schemeClr val="lt1"/>
    </dgm:linClrLst>
    <dgm:effectClrLst/>
    <dgm:txLinClrLst/>
    <dgm:txFillClrLst meth="repeat">
      <a:schemeClr val="dk2"/>
    </dgm:txFillClrLst>
    <dgm:txEffectClrLst/>
  </dgm:styleLbl>
  <dgm:styleLbl name="revTx">
    <dgm:fillClrLst meth="repeat">
      <a:schemeClr val="lt1">
        <a:alpha val="0"/>
      </a:schemeClr>
    </dgm:fillClrLst>
    <dgm:linClrLst meth="repeat">
      <a:schemeClr val="dk2">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BE98458E-1A4C-4FEC-B73B-2FEABD88E0C8}" type="doc">
      <dgm:prSet loTypeId="urn:microsoft.com/office/officeart/2005/8/layout/radial5" loCatId="relationship" qsTypeId="urn:microsoft.com/office/officeart/2005/8/quickstyle/simple4" qsCatId="simple" csTypeId="urn:microsoft.com/office/officeart/2005/8/colors/accent1_2" csCatId="accent1" phldr="1"/>
      <dgm:spPr/>
      <dgm:t>
        <a:bodyPr/>
        <a:lstStyle/>
        <a:p>
          <a:endParaRPr lang="en-US"/>
        </a:p>
      </dgm:t>
    </dgm:pt>
    <dgm:pt modelId="{8BCD8DA6-3449-49FA-941F-A4FA5312F87B}">
      <dgm:prSet phldrT="[Text]" custT="1"/>
      <dgm:spPr>
        <a:xfrm>
          <a:off x="2511858" y="2087752"/>
          <a:ext cx="1355138" cy="1319075"/>
        </a:xfrm>
        <a:prstGeom prst="ellipse">
          <a:avLst/>
        </a:prstGeom>
        <a:gradFill rotWithShape="0">
          <a:gsLst>
            <a:gs pos="0">
              <a:srgbClr val="5B9BD5">
                <a:hueOff val="0"/>
                <a:satOff val="0"/>
                <a:lumOff val="0"/>
                <a:alphaOff val="0"/>
                <a:satMod val="103000"/>
                <a:lumMod val="102000"/>
                <a:tint val="94000"/>
              </a:srgbClr>
            </a:gs>
            <a:gs pos="50000">
              <a:srgbClr val="5B9BD5">
                <a:hueOff val="0"/>
                <a:satOff val="0"/>
                <a:lumOff val="0"/>
                <a:alphaOff val="0"/>
                <a:satMod val="110000"/>
                <a:lumMod val="100000"/>
                <a:shade val="100000"/>
              </a:srgbClr>
            </a:gs>
            <a:gs pos="100000">
              <a:srgbClr val="5B9BD5">
                <a:hueOff val="0"/>
                <a:satOff val="0"/>
                <a:lumOff val="0"/>
                <a:alphaOff val="0"/>
                <a:lumMod val="99000"/>
                <a:satMod val="120000"/>
                <a:shade val="78000"/>
              </a:srgbClr>
            </a:gs>
          </a:gsLst>
          <a:lin ang="5400000" scaled="0"/>
        </a:gradFill>
        <a:ln>
          <a:noFill/>
        </a:ln>
        <a:effectLst/>
      </dgm:spPr>
      <dgm:t>
        <a:bodyPr/>
        <a:lstStyle/>
        <a:p>
          <a:pPr marL="0" marR="0" lvl="0" indent="0" defTabSz="914400" eaLnBrk="1" fontAlgn="auto" latinLnBrk="0" hangingPunct="1">
            <a:lnSpc>
              <a:spcPct val="100000"/>
            </a:lnSpc>
            <a:spcBef>
              <a:spcPts val="0"/>
            </a:spcBef>
            <a:spcAft>
              <a:spcPts val="0"/>
            </a:spcAft>
            <a:buClrTx/>
            <a:buSzTx/>
            <a:buFontTx/>
            <a:buNone/>
            <a:tabLst/>
            <a:defRPr/>
          </a:pPr>
          <a:r>
            <a:rPr lang="en-US" sz="1400" b="1" dirty="0">
              <a:solidFill>
                <a:srgbClr val="FFFF00"/>
              </a:solidFill>
              <a:latin typeface="+mj-lt"/>
              <a:ea typeface="+mn-ea"/>
              <a:cs typeface="+mn-cs"/>
            </a:rPr>
            <a:t>Tiered Focused</a:t>
          </a:r>
          <a:br>
            <a:rPr lang="en-US" sz="1400" b="1" dirty="0">
              <a:solidFill>
                <a:srgbClr val="FFFF00"/>
              </a:solidFill>
              <a:latin typeface="+mj-lt"/>
              <a:ea typeface="+mn-ea"/>
              <a:cs typeface="+mn-cs"/>
            </a:rPr>
          </a:br>
          <a:r>
            <a:rPr lang="en-US" sz="1400" b="1" dirty="0">
              <a:solidFill>
                <a:srgbClr val="FFFF00"/>
              </a:solidFill>
              <a:latin typeface="+mj-lt"/>
              <a:ea typeface="+mn-ea"/>
              <a:cs typeface="+mn-cs"/>
            </a:rPr>
            <a:t>Monitoring</a:t>
          </a:r>
        </a:p>
        <a:p>
          <a:pPr lvl="0" defTabSz="622300">
            <a:lnSpc>
              <a:spcPct val="90000"/>
            </a:lnSpc>
            <a:spcBef>
              <a:spcPct val="0"/>
            </a:spcBef>
            <a:spcAft>
              <a:spcPct val="35000"/>
            </a:spcAft>
          </a:pPr>
          <a:endParaRPr lang="en-US" sz="1400" b="1" dirty="0">
            <a:solidFill>
              <a:schemeClr val="accent6">
                <a:lumMod val="60000"/>
                <a:lumOff val="40000"/>
              </a:schemeClr>
            </a:solidFill>
            <a:latin typeface="Calibri" panose="020F0502020204030204"/>
            <a:ea typeface="+mn-ea"/>
            <a:cs typeface="+mn-cs"/>
          </a:endParaRPr>
        </a:p>
      </dgm:t>
    </dgm:pt>
    <dgm:pt modelId="{66BBC301-CDBC-4D19-9CC1-6AD22605D7AD}" type="parTrans" cxnId="{78153912-A6CF-4B85-956E-A475663B79AF}">
      <dgm:prSet/>
      <dgm:spPr/>
      <dgm:t>
        <a:bodyPr/>
        <a:lstStyle/>
        <a:p>
          <a:endParaRPr lang="en-US"/>
        </a:p>
      </dgm:t>
    </dgm:pt>
    <dgm:pt modelId="{822851C0-EDA5-4A51-8C59-1E1622D717D3}" type="sibTrans" cxnId="{78153912-A6CF-4B85-956E-A475663B79AF}">
      <dgm:prSet/>
      <dgm:spPr/>
      <dgm:t>
        <a:bodyPr/>
        <a:lstStyle/>
        <a:p>
          <a:endParaRPr lang="en-US"/>
        </a:p>
      </dgm:t>
    </dgm:pt>
    <dgm:pt modelId="{45C9665D-D6E3-448F-8B06-D4FEE7617A55}">
      <dgm:prSet phldrT="[Text]" custT="1"/>
      <dgm:spPr>
        <a:xfrm>
          <a:off x="4402950" y="1240518"/>
          <a:ext cx="1450801" cy="1460264"/>
        </a:xfrm>
        <a:prstGeom prst="ellipse">
          <a:avLst/>
        </a:prstGeom>
        <a:blipFill rotWithShape="0">
          <a:blip xmlns:r="http://schemas.openxmlformats.org/officeDocument/2006/relationships" r:embed="rId1"/>
          <a:stretch>
            <a:fillRect/>
          </a:stretch>
        </a:blipFill>
        <a:ln>
          <a:noFill/>
        </a:ln>
        <a:effectLst/>
      </dgm:spPr>
      <dgm:t>
        <a:bodyPr/>
        <a:lstStyle/>
        <a:p>
          <a:pPr algn="ctr"/>
          <a:endParaRPr lang="en-US" sz="1000" dirty="0">
            <a:solidFill>
              <a:sysClr val="window" lastClr="FFFFFF"/>
            </a:solidFill>
            <a:latin typeface="Calibri" panose="020F0502020204030204"/>
            <a:ea typeface="+mn-ea"/>
            <a:cs typeface="+mn-cs"/>
          </a:endParaRPr>
        </a:p>
        <a:p>
          <a:pPr algn="ctr"/>
          <a:endParaRPr lang="en-US" sz="1000" dirty="0">
            <a:solidFill>
              <a:sysClr val="window" lastClr="FFFFFF"/>
            </a:solidFill>
            <a:latin typeface="Calibri" panose="020F0502020204030204"/>
            <a:ea typeface="+mn-ea"/>
            <a:cs typeface="+mn-cs"/>
          </a:endParaRPr>
        </a:p>
        <a:p>
          <a:pPr algn="l"/>
          <a:br>
            <a:rPr lang="en-US" sz="1400" b="1" dirty="0">
              <a:solidFill>
                <a:schemeClr val="accent6">
                  <a:lumMod val="60000"/>
                  <a:lumOff val="40000"/>
                </a:schemeClr>
              </a:solidFill>
              <a:latin typeface="+mj-lt"/>
              <a:ea typeface="+mn-ea"/>
              <a:cs typeface="+mn-cs"/>
            </a:rPr>
          </a:br>
          <a:r>
            <a:rPr lang="en-US" sz="1400" b="1" dirty="0">
              <a:solidFill>
                <a:srgbClr val="FFFF00"/>
              </a:solidFill>
              <a:latin typeface="+mj-lt"/>
              <a:ea typeface="+mn-ea"/>
              <a:cs typeface="+mn-cs"/>
            </a:rPr>
            <a:t>Parent Survey</a:t>
          </a:r>
        </a:p>
      </dgm:t>
    </dgm:pt>
    <dgm:pt modelId="{09D91817-3C29-4CD7-AC09-D9FDD62C4887}" type="parTrans" cxnId="{37532859-AF3B-4D88-9D6D-EBFFCA88E271}">
      <dgm:prSet/>
      <dgm:spPr>
        <a:xfrm rot="9670970">
          <a:off x="3816338" y="2082321"/>
          <a:ext cx="618551" cy="579954"/>
        </a:xfrm>
        <a:prstGeom prst="rightArrow">
          <a:avLst>
            <a:gd name="adj1" fmla="val 60000"/>
            <a:gd name="adj2" fmla="val 50000"/>
          </a:avLst>
        </a:prstGeom>
        <a:gradFill rotWithShape="0">
          <a:gsLst>
            <a:gs pos="0">
              <a:srgbClr val="5B9BD5">
                <a:tint val="60000"/>
                <a:hueOff val="0"/>
                <a:satOff val="0"/>
                <a:lumOff val="0"/>
                <a:alphaOff val="0"/>
                <a:satMod val="103000"/>
                <a:lumMod val="102000"/>
                <a:tint val="94000"/>
              </a:srgbClr>
            </a:gs>
            <a:gs pos="50000">
              <a:srgbClr val="5B9BD5">
                <a:tint val="60000"/>
                <a:hueOff val="0"/>
                <a:satOff val="0"/>
                <a:lumOff val="0"/>
                <a:alphaOff val="0"/>
                <a:satMod val="110000"/>
                <a:lumMod val="100000"/>
                <a:shade val="100000"/>
              </a:srgbClr>
            </a:gs>
            <a:gs pos="100000">
              <a:srgbClr val="5B9BD5">
                <a:tint val="60000"/>
                <a:hueOff val="0"/>
                <a:satOff val="0"/>
                <a:lumOff val="0"/>
                <a:alphaOff val="0"/>
                <a:lumMod val="99000"/>
                <a:satMod val="120000"/>
                <a:shade val="78000"/>
              </a:srgbClr>
            </a:gs>
          </a:gsLst>
          <a:lin ang="5400000" scaled="0"/>
        </a:gradFill>
        <a:ln>
          <a:noFill/>
        </a:ln>
        <a:effectLst/>
      </dgm:spPr>
      <dgm:t>
        <a:bodyPr/>
        <a:lstStyle/>
        <a:p>
          <a:endParaRPr lang="en-US">
            <a:solidFill>
              <a:sysClr val="window" lastClr="FFFFFF"/>
            </a:solidFill>
            <a:latin typeface="Calibri" panose="020F0502020204030204"/>
            <a:ea typeface="+mn-ea"/>
            <a:cs typeface="+mn-cs"/>
          </a:endParaRPr>
        </a:p>
      </dgm:t>
    </dgm:pt>
    <dgm:pt modelId="{EB0BEC17-FD58-4FB8-AD4D-3B880BD4412A}" type="sibTrans" cxnId="{37532859-AF3B-4D88-9D6D-EBFFCA88E271}">
      <dgm:prSet/>
      <dgm:spPr/>
      <dgm:t>
        <a:bodyPr/>
        <a:lstStyle/>
        <a:p>
          <a:endParaRPr lang="en-US"/>
        </a:p>
      </dgm:t>
    </dgm:pt>
    <dgm:pt modelId="{6E9E7116-ED71-489A-9121-F1B3A9A4783D}">
      <dgm:prSet phldrT="[Text]" custT="1"/>
      <dgm:spPr>
        <a:xfrm>
          <a:off x="1064866" y="3555440"/>
          <a:ext cx="1668848" cy="1556933"/>
        </a:xfrm>
        <a:prstGeom prst="ellipse">
          <a:avLst/>
        </a:prstGeom>
        <a:blipFill rotWithShape="0">
          <a:blip xmlns:r="http://schemas.openxmlformats.org/officeDocument/2006/relationships" r:embed="rId2"/>
          <a:stretch>
            <a:fillRect/>
          </a:stretch>
        </a:blipFill>
        <a:ln>
          <a:noFill/>
        </a:ln>
        <a:effectLst/>
      </dgm:spPr>
      <dgm:t>
        <a:bodyPr/>
        <a:lstStyle/>
        <a:p>
          <a:pPr algn="ctr"/>
          <a:endParaRPr lang="en-US" sz="1400" b="1" dirty="0">
            <a:solidFill>
              <a:schemeClr val="accent6">
                <a:lumMod val="60000"/>
                <a:lumOff val="40000"/>
              </a:schemeClr>
            </a:solidFill>
            <a:latin typeface="Calibri" panose="020F0502020204030204"/>
            <a:ea typeface="+mn-ea"/>
            <a:cs typeface="+mn-cs"/>
          </a:endParaRPr>
        </a:p>
        <a:p>
          <a:pPr algn="l"/>
          <a:r>
            <a:rPr lang="en-US" sz="1400" b="1" dirty="0">
              <a:solidFill>
                <a:srgbClr val="FFFF00"/>
              </a:solidFill>
              <a:latin typeface="+mj-lt"/>
              <a:ea typeface="+mn-ea"/>
              <a:cs typeface="+mn-cs"/>
            </a:rPr>
            <a:t>Analysis &amp; Repor</a:t>
          </a:r>
          <a:r>
            <a:rPr lang="en-US" sz="1600" b="1" dirty="0">
              <a:solidFill>
                <a:srgbClr val="FFFF00"/>
              </a:solidFill>
              <a:latin typeface="+mj-lt"/>
              <a:ea typeface="+mn-ea"/>
              <a:cs typeface="+mn-cs"/>
            </a:rPr>
            <a:t>t</a:t>
          </a:r>
        </a:p>
      </dgm:t>
    </dgm:pt>
    <dgm:pt modelId="{785EC759-5574-48C1-A11B-A3A497A2E417}" type="parTrans" cxnId="{60CF609C-93F3-4D16-BC38-2C87E807E7B6}">
      <dgm:prSet/>
      <dgm:spPr>
        <a:xfrm rot="18427902">
          <a:off x="2335115" y="3283727"/>
          <a:ext cx="513240" cy="513330"/>
        </a:xfrm>
        <a:prstGeom prst="rightArrow">
          <a:avLst>
            <a:gd name="adj1" fmla="val 60000"/>
            <a:gd name="adj2" fmla="val 50000"/>
          </a:avLst>
        </a:prstGeom>
        <a:gradFill rotWithShape="0">
          <a:gsLst>
            <a:gs pos="0">
              <a:srgbClr val="5B9BD5">
                <a:tint val="60000"/>
                <a:hueOff val="0"/>
                <a:satOff val="0"/>
                <a:lumOff val="0"/>
                <a:alphaOff val="0"/>
                <a:satMod val="103000"/>
                <a:lumMod val="102000"/>
                <a:tint val="94000"/>
              </a:srgbClr>
            </a:gs>
            <a:gs pos="50000">
              <a:srgbClr val="5B9BD5">
                <a:tint val="60000"/>
                <a:hueOff val="0"/>
                <a:satOff val="0"/>
                <a:lumOff val="0"/>
                <a:alphaOff val="0"/>
                <a:satMod val="110000"/>
                <a:lumMod val="100000"/>
                <a:shade val="100000"/>
              </a:srgbClr>
            </a:gs>
            <a:gs pos="100000">
              <a:srgbClr val="5B9BD5">
                <a:tint val="60000"/>
                <a:hueOff val="0"/>
                <a:satOff val="0"/>
                <a:lumOff val="0"/>
                <a:alphaOff val="0"/>
                <a:lumMod val="99000"/>
                <a:satMod val="120000"/>
                <a:shade val="78000"/>
              </a:srgbClr>
            </a:gs>
          </a:gsLst>
          <a:lin ang="5400000" scaled="0"/>
        </a:gradFill>
        <a:ln>
          <a:noFill/>
        </a:ln>
        <a:effectLst/>
      </dgm:spPr>
      <dgm:t>
        <a:bodyPr/>
        <a:lstStyle/>
        <a:p>
          <a:endParaRPr lang="en-US" dirty="0">
            <a:solidFill>
              <a:sysClr val="window" lastClr="FFFFFF"/>
            </a:solidFill>
            <a:latin typeface="Calibri" panose="020F0502020204030204"/>
            <a:ea typeface="+mn-ea"/>
            <a:cs typeface="+mn-cs"/>
          </a:endParaRPr>
        </a:p>
      </dgm:t>
    </dgm:pt>
    <dgm:pt modelId="{B08C90E2-D732-476F-85E7-1FDC3CCDF853}" type="sibTrans" cxnId="{60CF609C-93F3-4D16-BC38-2C87E807E7B6}">
      <dgm:prSet/>
      <dgm:spPr/>
      <dgm:t>
        <a:bodyPr/>
        <a:lstStyle/>
        <a:p>
          <a:endParaRPr lang="en-US"/>
        </a:p>
      </dgm:t>
    </dgm:pt>
    <dgm:pt modelId="{9E7C40EE-167E-4E61-B02F-4EFBB9A588BD}">
      <dgm:prSet phldrT="[Text]"/>
      <dgm:spPr/>
      <dgm:t>
        <a:bodyPr/>
        <a:lstStyle/>
        <a:p>
          <a:endParaRPr lang="en-US" dirty="0"/>
        </a:p>
      </dgm:t>
    </dgm:pt>
    <dgm:pt modelId="{7118D8B2-A13D-40D9-A4EE-35E1A6BB616B}" type="parTrans" cxnId="{963E3341-17E8-4257-ABD5-FB14B25DD7F7}">
      <dgm:prSet/>
      <dgm:spPr/>
      <dgm:t>
        <a:bodyPr/>
        <a:lstStyle/>
        <a:p>
          <a:endParaRPr lang="en-US"/>
        </a:p>
      </dgm:t>
    </dgm:pt>
    <dgm:pt modelId="{C14EBB68-EA0D-4510-BE0A-ADFB25717A2D}" type="sibTrans" cxnId="{963E3341-17E8-4257-ABD5-FB14B25DD7F7}">
      <dgm:prSet/>
      <dgm:spPr/>
      <dgm:t>
        <a:bodyPr/>
        <a:lstStyle/>
        <a:p>
          <a:endParaRPr lang="en-US"/>
        </a:p>
      </dgm:t>
    </dgm:pt>
    <dgm:pt modelId="{520A11D1-BB0D-4374-9CF0-70B6FF59FB60}">
      <dgm:prSet phldrT="[Text]" custT="1"/>
      <dgm:spPr>
        <a:xfrm>
          <a:off x="2477791" y="-19015"/>
          <a:ext cx="1469788" cy="1469788"/>
        </a:xfrm>
        <a:prstGeom prst="ellipse">
          <a:avLst/>
        </a:prstGeom>
        <a:blipFill rotWithShape="0">
          <a:blip xmlns:r="http://schemas.openxmlformats.org/officeDocument/2006/relationships" r:embed="rId3"/>
          <a:stretch>
            <a:fillRect/>
          </a:stretch>
        </a:blipFill>
        <a:ln>
          <a:noFill/>
        </a:ln>
        <a:effectLst/>
      </dgm:spPr>
      <dgm:t>
        <a:bodyPr/>
        <a:lstStyle/>
        <a:p>
          <a:endParaRPr lang="en-US" sz="1000" dirty="0">
            <a:solidFill>
              <a:sysClr val="window" lastClr="FFFFFF"/>
            </a:solidFill>
            <a:latin typeface="Calibri" panose="020F0502020204030204"/>
            <a:ea typeface="+mn-ea"/>
            <a:cs typeface="+mn-cs"/>
          </a:endParaRPr>
        </a:p>
        <a:p>
          <a:endParaRPr lang="en-US" sz="1000" dirty="0">
            <a:solidFill>
              <a:sysClr val="window" lastClr="FFFFFF"/>
            </a:solidFill>
            <a:latin typeface="Calibri" panose="020F0502020204030204"/>
            <a:ea typeface="+mn-ea"/>
            <a:cs typeface="+mn-cs"/>
          </a:endParaRPr>
        </a:p>
        <a:p>
          <a:endParaRPr lang="en-US" sz="1000" dirty="0">
            <a:solidFill>
              <a:sysClr val="window" lastClr="FFFFFF"/>
            </a:solidFill>
            <a:latin typeface="Calibri" panose="020F0502020204030204"/>
            <a:ea typeface="+mn-ea"/>
            <a:cs typeface="+mn-cs"/>
          </a:endParaRPr>
        </a:p>
        <a:p>
          <a:endParaRPr lang="en-US" sz="1000" dirty="0">
            <a:solidFill>
              <a:sysClr val="window" lastClr="FFFFFF"/>
            </a:solidFill>
            <a:latin typeface="Calibri" panose="020F0502020204030204"/>
            <a:ea typeface="+mn-ea"/>
            <a:cs typeface="+mn-cs"/>
          </a:endParaRPr>
        </a:p>
        <a:p>
          <a:r>
            <a:rPr lang="en-US" sz="1400" b="1" dirty="0">
              <a:solidFill>
                <a:srgbClr val="FFFF00"/>
              </a:solidFill>
              <a:latin typeface="+mj-lt"/>
              <a:ea typeface="+mn-ea"/>
              <a:cs typeface="+mn-cs"/>
            </a:rPr>
            <a:t>District Self-Assessment</a:t>
          </a:r>
        </a:p>
      </dgm:t>
    </dgm:pt>
    <dgm:pt modelId="{CD51D4C8-581E-47FC-98C8-CC6FACA65984}" type="sibTrans" cxnId="{A3192589-378D-4E6F-A316-71B10D3BD3A7}">
      <dgm:prSet/>
      <dgm:spPr/>
      <dgm:t>
        <a:bodyPr/>
        <a:lstStyle/>
        <a:p>
          <a:endParaRPr lang="en-US"/>
        </a:p>
      </dgm:t>
    </dgm:pt>
    <dgm:pt modelId="{79B48715-76A6-413D-81AA-BC2AFF72BCFB}" type="parTrans" cxnId="{A3192589-378D-4E6F-A316-71B10D3BD3A7}">
      <dgm:prSet/>
      <dgm:spPr>
        <a:xfrm rot="5439359">
          <a:off x="2926128" y="1435724"/>
          <a:ext cx="548775" cy="686181"/>
        </a:xfrm>
        <a:prstGeom prst="rightArrow">
          <a:avLst>
            <a:gd name="adj1" fmla="val 60000"/>
            <a:gd name="adj2" fmla="val 50000"/>
          </a:avLst>
        </a:prstGeom>
        <a:gradFill rotWithShape="0">
          <a:gsLst>
            <a:gs pos="0">
              <a:srgbClr val="5B9BD5">
                <a:tint val="60000"/>
                <a:hueOff val="0"/>
                <a:satOff val="0"/>
                <a:lumOff val="0"/>
                <a:alphaOff val="0"/>
                <a:satMod val="103000"/>
                <a:lumMod val="102000"/>
                <a:tint val="94000"/>
              </a:srgbClr>
            </a:gs>
            <a:gs pos="50000">
              <a:srgbClr val="5B9BD5">
                <a:tint val="60000"/>
                <a:hueOff val="0"/>
                <a:satOff val="0"/>
                <a:lumOff val="0"/>
                <a:alphaOff val="0"/>
                <a:satMod val="110000"/>
                <a:lumMod val="100000"/>
                <a:shade val="100000"/>
              </a:srgbClr>
            </a:gs>
            <a:gs pos="100000">
              <a:srgbClr val="5B9BD5">
                <a:tint val="60000"/>
                <a:hueOff val="0"/>
                <a:satOff val="0"/>
                <a:lumOff val="0"/>
                <a:alphaOff val="0"/>
                <a:lumMod val="99000"/>
                <a:satMod val="120000"/>
                <a:shade val="78000"/>
              </a:srgbClr>
            </a:gs>
          </a:gsLst>
          <a:lin ang="5400000" scaled="0"/>
        </a:gradFill>
        <a:ln>
          <a:noFill/>
        </a:ln>
        <a:effectLst/>
      </dgm:spPr>
      <dgm:t>
        <a:bodyPr/>
        <a:lstStyle/>
        <a:p>
          <a:endParaRPr lang="en-US">
            <a:solidFill>
              <a:sysClr val="window" lastClr="FFFFFF"/>
            </a:solidFill>
            <a:latin typeface="Calibri" panose="020F0502020204030204"/>
            <a:ea typeface="+mn-ea"/>
            <a:cs typeface="+mn-cs"/>
          </a:endParaRPr>
        </a:p>
      </dgm:t>
    </dgm:pt>
    <dgm:pt modelId="{E7794878-6464-4773-9D34-5562780FEEDF}">
      <dgm:prSet phldrT="[Text]"/>
      <dgm:spPr/>
      <dgm:t>
        <a:bodyPr/>
        <a:lstStyle/>
        <a:p>
          <a:endParaRPr lang="en-US"/>
        </a:p>
      </dgm:t>
    </dgm:pt>
    <dgm:pt modelId="{E9CEA978-ED52-415F-A182-A966A043E861}" type="parTrans" cxnId="{F5939E44-7844-4F96-9B92-37C778D4CFB8}">
      <dgm:prSet custAng="10801982" custScaleX="163734"/>
      <dgm:spPr/>
      <dgm:t>
        <a:bodyPr/>
        <a:lstStyle/>
        <a:p>
          <a:endParaRPr lang="en-US"/>
        </a:p>
      </dgm:t>
    </dgm:pt>
    <dgm:pt modelId="{8DF2A9AD-E8FD-4E24-9033-D85DA2C579F9}" type="sibTrans" cxnId="{F5939E44-7844-4F96-9B92-37C778D4CFB8}">
      <dgm:prSet/>
      <dgm:spPr/>
      <dgm:t>
        <a:bodyPr/>
        <a:lstStyle/>
        <a:p>
          <a:endParaRPr lang="en-US"/>
        </a:p>
      </dgm:t>
    </dgm:pt>
    <dgm:pt modelId="{67E4FF17-755D-480A-B0EB-C7FE920458A1}">
      <dgm:prSet phldrT="[Text]" custT="1"/>
      <dgm:spPr>
        <a:xfrm>
          <a:off x="3692817" y="3739533"/>
          <a:ext cx="1596141" cy="1460264"/>
        </a:xfrm>
        <a:prstGeom prst="ellipse">
          <a:avLst/>
        </a:prstGeom>
        <a:blipFill rotWithShape="0">
          <a:blip xmlns:r="http://schemas.openxmlformats.org/officeDocument/2006/relationships" r:embed="rId4"/>
          <a:stretch>
            <a:fillRect/>
          </a:stretch>
        </a:blipFill>
        <a:ln>
          <a:noFill/>
        </a:ln>
        <a:effectLst/>
      </dgm:spPr>
      <dgm:t>
        <a:bodyPr/>
        <a:lstStyle/>
        <a:p>
          <a:pPr marL="0" marR="0" lvl="0" indent="0" algn="ctr" defTabSz="914400" eaLnBrk="1" fontAlgn="auto" latinLnBrk="0" hangingPunct="1">
            <a:lnSpc>
              <a:spcPct val="100000"/>
            </a:lnSpc>
            <a:spcBef>
              <a:spcPts val="0"/>
            </a:spcBef>
            <a:spcAft>
              <a:spcPts val="0"/>
            </a:spcAft>
            <a:buClrTx/>
            <a:buSzTx/>
            <a:buFontTx/>
            <a:buNone/>
            <a:tabLst/>
            <a:defRPr/>
          </a:pPr>
          <a:endParaRPr lang="en-US" sz="1400" b="1" dirty="0">
            <a:solidFill>
              <a:schemeClr val="accent6">
                <a:lumMod val="60000"/>
                <a:lumOff val="40000"/>
              </a:schemeClr>
            </a:solidFill>
            <a:latin typeface="Calibri" panose="020F0502020204030204"/>
            <a:ea typeface="+mn-ea"/>
            <a:cs typeface="+mn-cs"/>
          </a:endParaRPr>
        </a:p>
        <a:p>
          <a:pPr marL="0" marR="0" lvl="0" indent="0" algn="ctr" defTabSz="914400" eaLnBrk="1" fontAlgn="auto" latinLnBrk="0" hangingPunct="1">
            <a:lnSpc>
              <a:spcPct val="100000"/>
            </a:lnSpc>
            <a:spcBef>
              <a:spcPts val="0"/>
            </a:spcBef>
            <a:spcAft>
              <a:spcPts val="0"/>
            </a:spcAft>
            <a:buClrTx/>
            <a:buSzTx/>
            <a:buFontTx/>
            <a:buNone/>
            <a:tabLst/>
            <a:defRPr/>
          </a:pPr>
          <a:endParaRPr lang="en-US" sz="1400" b="1" dirty="0">
            <a:solidFill>
              <a:schemeClr val="accent6">
                <a:lumMod val="60000"/>
                <a:lumOff val="40000"/>
              </a:schemeClr>
            </a:solidFill>
            <a:latin typeface="Calibri" panose="020F0502020204030204"/>
            <a:ea typeface="+mn-ea"/>
            <a:cs typeface="+mn-cs"/>
          </a:endParaRPr>
        </a:p>
        <a:p>
          <a:pPr marL="0" marR="0" lvl="0" indent="0" algn="ctr" defTabSz="914400" eaLnBrk="1" fontAlgn="auto" latinLnBrk="0" hangingPunct="1">
            <a:lnSpc>
              <a:spcPct val="100000"/>
            </a:lnSpc>
            <a:spcBef>
              <a:spcPts val="0"/>
            </a:spcBef>
            <a:spcAft>
              <a:spcPts val="0"/>
            </a:spcAft>
            <a:buClrTx/>
            <a:buSzTx/>
            <a:buFontTx/>
            <a:buNone/>
            <a:tabLst/>
            <a:defRPr/>
          </a:pPr>
          <a:endParaRPr lang="en-US" sz="1400" b="1" dirty="0">
            <a:solidFill>
              <a:schemeClr val="accent6">
                <a:lumMod val="60000"/>
                <a:lumOff val="40000"/>
              </a:schemeClr>
            </a:solidFill>
            <a:latin typeface="Calibri" panose="020F0502020204030204"/>
            <a:ea typeface="+mn-ea"/>
            <a:cs typeface="+mn-cs"/>
          </a:endParaRPr>
        </a:p>
        <a:p>
          <a:pPr marL="0" marR="0" lvl="0" indent="0" algn="l" defTabSz="914400" eaLnBrk="1" fontAlgn="auto" latinLnBrk="0" hangingPunct="1">
            <a:lnSpc>
              <a:spcPct val="100000"/>
            </a:lnSpc>
            <a:spcBef>
              <a:spcPts val="0"/>
            </a:spcBef>
            <a:spcAft>
              <a:spcPts val="0"/>
            </a:spcAft>
            <a:buClrTx/>
            <a:buSzTx/>
            <a:buFontTx/>
            <a:buNone/>
            <a:tabLst/>
            <a:defRPr/>
          </a:pPr>
          <a:r>
            <a:rPr lang="en-US" sz="1400" b="1" dirty="0">
              <a:solidFill>
                <a:srgbClr val="FFFF00"/>
              </a:solidFill>
              <a:latin typeface="+mj-lt"/>
              <a:ea typeface="+mn-ea"/>
              <a:cs typeface="+mn-cs"/>
            </a:rPr>
            <a:t>PSM</a:t>
          </a:r>
          <a:br>
            <a:rPr lang="en-US" sz="1400" b="1" dirty="0">
              <a:solidFill>
                <a:srgbClr val="FFFF00"/>
              </a:solidFill>
              <a:latin typeface="+mj-lt"/>
              <a:ea typeface="+mn-ea"/>
              <a:cs typeface="+mn-cs"/>
            </a:rPr>
          </a:br>
          <a:r>
            <a:rPr lang="en-US" sz="1400" b="1" dirty="0">
              <a:solidFill>
                <a:srgbClr val="FFFF00"/>
              </a:solidFill>
              <a:latin typeface="+mj-lt"/>
              <a:ea typeface="+mn-ea"/>
              <a:cs typeface="+mn-cs"/>
            </a:rPr>
            <a:t>On-site Visit</a:t>
          </a:r>
        </a:p>
        <a:p>
          <a:pPr lvl="0" algn="ctr" defTabSz="622300">
            <a:lnSpc>
              <a:spcPct val="90000"/>
            </a:lnSpc>
            <a:spcBef>
              <a:spcPct val="0"/>
            </a:spcBef>
            <a:spcAft>
              <a:spcPct val="35000"/>
            </a:spcAft>
          </a:pPr>
          <a:endParaRPr lang="en-US" sz="1400" b="1" dirty="0">
            <a:solidFill>
              <a:schemeClr val="tx1"/>
            </a:solidFill>
            <a:latin typeface="Calibri" panose="020F0502020204030204"/>
            <a:ea typeface="+mn-ea"/>
            <a:cs typeface="+mn-cs"/>
          </a:endParaRPr>
        </a:p>
      </dgm:t>
    </dgm:pt>
    <dgm:pt modelId="{0D77E50B-FABA-4596-B49B-5EF0479B13B2}" type="sibTrans" cxnId="{B400BACD-9A09-4686-8AA6-BB406A800998}">
      <dgm:prSet/>
      <dgm:spPr/>
      <dgm:t>
        <a:bodyPr/>
        <a:lstStyle/>
        <a:p>
          <a:endParaRPr lang="en-US"/>
        </a:p>
      </dgm:t>
    </dgm:pt>
    <dgm:pt modelId="{5FD6A3CE-3A08-4DBE-AC24-D6DBCFF629FA}" type="parTrans" cxnId="{B400BACD-9A09-4686-8AA6-BB406A800998}">
      <dgm:prSet/>
      <dgm:spPr>
        <a:xfrm rot="13977457">
          <a:off x="3486162" y="3298295"/>
          <a:ext cx="642247" cy="533359"/>
        </a:xfrm>
        <a:prstGeom prst="rightArrow">
          <a:avLst>
            <a:gd name="adj1" fmla="val 60000"/>
            <a:gd name="adj2" fmla="val 50000"/>
          </a:avLst>
        </a:prstGeom>
        <a:gradFill rotWithShape="0">
          <a:gsLst>
            <a:gs pos="0">
              <a:srgbClr val="5B9BD5">
                <a:tint val="60000"/>
                <a:hueOff val="0"/>
                <a:satOff val="0"/>
                <a:lumOff val="0"/>
                <a:alphaOff val="0"/>
                <a:satMod val="103000"/>
                <a:lumMod val="102000"/>
                <a:tint val="94000"/>
              </a:srgbClr>
            </a:gs>
            <a:gs pos="50000">
              <a:srgbClr val="5B9BD5">
                <a:tint val="60000"/>
                <a:hueOff val="0"/>
                <a:satOff val="0"/>
                <a:lumOff val="0"/>
                <a:alphaOff val="0"/>
                <a:satMod val="110000"/>
                <a:lumMod val="100000"/>
                <a:shade val="100000"/>
              </a:srgbClr>
            </a:gs>
            <a:gs pos="100000">
              <a:srgbClr val="5B9BD5">
                <a:tint val="60000"/>
                <a:hueOff val="0"/>
                <a:satOff val="0"/>
                <a:lumOff val="0"/>
                <a:alphaOff val="0"/>
                <a:lumMod val="99000"/>
                <a:satMod val="120000"/>
                <a:shade val="78000"/>
              </a:srgbClr>
            </a:gs>
          </a:gsLst>
          <a:lin ang="5400000" scaled="0"/>
        </a:gradFill>
        <a:ln>
          <a:noFill/>
        </a:ln>
        <a:effectLst/>
      </dgm:spPr>
      <dgm:t>
        <a:bodyPr/>
        <a:lstStyle/>
        <a:p>
          <a:endParaRPr lang="en-US">
            <a:solidFill>
              <a:sysClr val="window" lastClr="FFFFFF"/>
            </a:solidFill>
            <a:latin typeface="Calibri" panose="020F0502020204030204"/>
            <a:ea typeface="+mn-ea"/>
            <a:cs typeface="+mn-cs"/>
          </a:endParaRPr>
        </a:p>
      </dgm:t>
    </dgm:pt>
    <dgm:pt modelId="{0526AE54-9873-4F9D-8A0F-4EFE53C0ACBA}">
      <dgm:prSet custT="1"/>
      <dgm:spPr>
        <a:xfrm>
          <a:off x="478747" y="1395917"/>
          <a:ext cx="1476151" cy="1485161"/>
        </a:xfrm>
        <a:prstGeom prst="ellipse">
          <a:avLst/>
        </a:prstGeom>
        <a:blipFill rotWithShape="0">
          <a:blip xmlns:r="http://schemas.openxmlformats.org/officeDocument/2006/relationships" r:embed="rId5"/>
          <a:stretch>
            <a:fillRect/>
          </a:stretch>
        </a:blipFill>
        <a:ln>
          <a:noFill/>
        </a:ln>
        <a:effectLst/>
      </dgm:spPr>
      <dgm:t>
        <a:bodyPr/>
        <a:lstStyle/>
        <a:p>
          <a:pPr marL="0" marR="0" lvl="0" indent="0" algn="ctr" defTabSz="914400" eaLnBrk="1" fontAlgn="auto" latinLnBrk="0" hangingPunct="1">
            <a:lnSpc>
              <a:spcPct val="100000"/>
            </a:lnSpc>
            <a:spcBef>
              <a:spcPts val="0"/>
            </a:spcBef>
            <a:spcAft>
              <a:spcPts val="0"/>
            </a:spcAft>
            <a:buClrTx/>
            <a:buSzTx/>
            <a:buFontTx/>
            <a:buNone/>
            <a:tabLst/>
            <a:defRPr/>
          </a:pPr>
          <a:endParaRPr lang="en-US" sz="1000" dirty="0">
            <a:solidFill>
              <a:sysClr val="window" lastClr="FFFFFF"/>
            </a:solidFill>
            <a:latin typeface="Calibri" panose="020F0502020204030204"/>
            <a:ea typeface="+mn-ea"/>
            <a:cs typeface="+mn-cs"/>
          </a:endParaRPr>
        </a:p>
        <a:p>
          <a:pPr marL="0" marR="0" lvl="0" indent="0" algn="ctr" defTabSz="914400" eaLnBrk="1" fontAlgn="auto" latinLnBrk="0" hangingPunct="1">
            <a:lnSpc>
              <a:spcPct val="100000"/>
            </a:lnSpc>
            <a:spcBef>
              <a:spcPts val="0"/>
            </a:spcBef>
            <a:spcAft>
              <a:spcPts val="0"/>
            </a:spcAft>
            <a:buClrTx/>
            <a:buSzTx/>
            <a:buFontTx/>
            <a:buNone/>
            <a:tabLst/>
            <a:defRPr/>
          </a:pPr>
          <a:endParaRPr lang="en-US" sz="1000" dirty="0">
            <a:solidFill>
              <a:sysClr val="window" lastClr="FFFFFF"/>
            </a:solidFill>
            <a:latin typeface="Calibri" panose="020F0502020204030204"/>
            <a:ea typeface="+mn-ea"/>
            <a:cs typeface="+mn-cs"/>
          </a:endParaRPr>
        </a:p>
        <a:p>
          <a:pPr marL="0" marR="0" lvl="0" indent="0" algn="ctr" defTabSz="914400" eaLnBrk="1" fontAlgn="auto" latinLnBrk="0" hangingPunct="1">
            <a:lnSpc>
              <a:spcPct val="100000"/>
            </a:lnSpc>
            <a:spcBef>
              <a:spcPts val="0"/>
            </a:spcBef>
            <a:spcAft>
              <a:spcPts val="0"/>
            </a:spcAft>
            <a:buClrTx/>
            <a:buSzTx/>
            <a:buFontTx/>
            <a:buNone/>
            <a:tabLst/>
            <a:defRPr/>
          </a:pPr>
          <a:endParaRPr lang="en-US" sz="1200" dirty="0">
            <a:solidFill>
              <a:sysClr val="window" lastClr="FFFFFF"/>
            </a:solidFill>
            <a:latin typeface="Calibri" panose="020F0502020204030204"/>
            <a:ea typeface="+mn-ea"/>
            <a:cs typeface="+mn-cs"/>
          </a:endParaRPr>
        </a:p>
        <a:p>
          <a:pPr marL="0" marR="0" lvl="0" indent="0" algn="ctr" defTabSz="914400" eaLnBrk="1" fontAlgn="auto" latinLnBrk="0" hangingPunct="1">
            <a:lnSpc>
              <a:spcPct val="100000"/>
            </a:lnSpc>
            <a:spcBef>
              <a:spcPts val="0"/>
            </a:spcBef>
            <a:spcAft>
              <a:spcPts val="0"/>
            </a:spcAft>
            <a:buClrTx/>
            <a:buSzTx/>
            <a:buFontTx/>
            <a:buNone/>
            <a:tabLst/>
            <a:defRPr/>
          </a:pPr>
          <a:endParaRPr lang="en-US" sz="1200" dirty="0">
            <a:solidFill>
              <a:sysClr val="window" lastClr="FFFFFF"/>
            </a:solidFill>
            <a:latin typeface="Calibri" panose="020F0502020204030204"/>
            <a:ea typeface="+mn-ea"/>
            <a:cs typeface="+mn-cs"/>
          </a:endParaRPr>
        </a:p>
        <a:p>
          <a:pPr marL="0" marR="0" lvl="0" indent="0" algn="l" defTabSz="914400" eaLnBrk="1" fontAlgn="auto" latinLnBrk="0" hangingPunct="1">
            <a:lnSpc>
              <a:spcPct val="100000"/>
            </a:lnSpc>
            <a:spcBef>
              <a:spcPts val="0"/>
            </a:spcBef>
            <a:spcAft>
              <a:spcPts val="0"/>
            </a:spcAft>
            <a:buClrTx/>
            <a:buSzTx/>
            <a:buFontTx/>
            <a:buNone/>
            <a:tabLst/>
            <a:defRPr/>
          </a:pPr>
          <a:r>
            <a:rPr lang="en-US" sz="1400" b="1" dirty="0">
              <a:solidFill>
                <a:srgbClr val="FFFF00"/>
              </a:solidFill>
              <a:latin typeface="Calibri" panose="020F0502020204030204"/>
              <a:ea typeface="+mn-ea"/>
              <a:cs typeface="+mn-cs"/>
            </a:rPr>
            <a:t>District Support</a:t>
          </a:r>
        </a:p>
        <a:p>
          <a:pPr lvl="0" algn="ctr" defTabSz="666750">
            <a:lnSpc>
              <a:spcPct val="90000"/>
            </a:lnSpc>
            <a:spcBef>
              <a:spcPct val="0"/>
            </a:spcBef>
            <a:spcAft>
              <a:spcPct val="35000"/>
            </a:spcAft>
          </a:pPr>
          <a:endParaRPr lang="en-US" sz="1000" dirty="0">
            <a:solidFill>
              <a:sysClr val="window" lastClr="FFFFFF"/>
            </a:solidFill>
            <a:latin typeface="Calibri" panose="020F0502020204030204"/>
            <a:ea typeface="+mn-ea"/>
            <a:cs typeface="+mn-cs"/>
          </a:endParaRPr>
        </a:p>
      </dgm:t>
    </dgm:pt>
    <dgm:pt modelId="{A760EFA4-16CA-4D6C-8934-261DAA6EF7DD}" type="parTrans" cxnId="{3D349456-E3F4-4515-BC90-FD0649952459}">
      <dgm:prSet/>
      <dgm:spPr>
        <a:xfrm rot="11789573" flipH="1">
          <a:off x="1971296" y="2138968"/>
          <a:ext cx="513660" cy="603016"/>
        </a:xfrm>
        <a:prstGeom prst="rightArrow">
          <a:avLst>
            <a:gd name="adj1" fmla="val 60000"/>
            <a:gd name="adj2" fmla="val 50000"/>
          </a:avLst>
        </a:prstGeom>
        <a:gradFill rotWithShape="0">
          <a:gsLst>
            <a:gs pos="0">
              <a:srgbClr val="5B9BD5">
                <a:tint val="60000"/>
                <a:hueOff val="0"/>
                <a:satOff val="0"/>
                <a:lumOff val="0"/>
                <a:alphaOff val="0"/>
                <a:satMod val="103000"/>
                <a:lumMod val="102000"/>
                <a:tint val="94000"/>
              </a:srgbClr>
            </a:gs>
            <a:gs pos="50000">
              <a:srgbClr val="5B9BD5">
                <a:tint val="60000"/>
                <a:hueOff val="0"/>
                <a:satOff val="0"/>
                <a:lumOff val="0"/>
                <a:alphaOff val="0"/>
                <a:satMod val="110000"/>
                <a:lumMod val="100000"/>
                <a:shade val="100000"/>
              </a:srgbClr>
            </a:gs>
            <a:gs pos="100000">
              <a:srgbClr val="5B9BD5">
                <a:tint val="60000"/>
                <a:hueOff val="0"/>
                <a:satOff val="0"/>
                <a:lumOff val="0"/>
                <a:alphaOff val="0"/>
                <a:lumMod val="99000"/>
                <a:satMod val="120000"/>
                <a:shade val="78000"/>
              </a:srgbClr>
            </a:gs>
          </a:gsLst>
          <a:lin ang="5400000" scaled="0"/>
        </a:gradFill>
        <a:ln>
          <a:noFill/>
        </a:ln>
        <a:effectLst/>
      </dgm:spPr>
      <dgm:t>
        <a:bodyPr/>
        <a:lstStyle/>
        <a:p>
          <a:endParaRPr lang="en-US">
            <a:solidFill>
              <a:sysClr val="window" lastClr="FFFFFF"/>
            </a:solidFill>
            <a:latin typeface="Calibri" panose="020F0502020204030204"/>
            <a:ea typeface="+mn-ea"/>
            <a:cs typeface="+mn-cs"/>
          </a:endParaRPr>
        </a:p>
      </dgm:t>
    </dgm:pt>
    <dgm:pt modelId="{86A88A0E-1FFF-4C12-BA16-1E8483F74A82}" type="sibTrans" cxnId="{3D349456-E3F4-4515-BC90-FD0649952459}">
      <dgm:prSet custScaleX="91861" custScaleY="88913"/>
      <dgm:spPr/>
      <dgm:t>
        <a:bodyPr/>
        <a:lstStyle/>
        <a:p>
          <a:endParaRPr lang="en-US"/>
        </a:p>
      </dgm:t>
    </dgm:pt>
    <dgm:pt modelId="{AA8EFC46-1412-4DD4-AA17-22459E3D4D19}" type="pres">
      <dgm:prSet presAssocID="{BE98458E-1A4C-4FEC-B73B-2FEABD88E0C8}" presName="Name0" presStyleCnt="0">
        <dgm:presLayoutVars>
          <dgm:chMax val="1"/>
          <dgm:dir/>
          <dgm:animLvl val="ctr"/>
          <dgm:resizeHandles val="exact"/>
        </dgm:presLayoutVars>
      </dgm:prSet>
      <dgm:spPr/>
    </dgm:pt>
    <dgm:pt modelId="{911A4CFA-7B76-4B9A-8C12-525DB6A21AA1}" type="pres">
      <dgm:prSet presAssocID="{8BCD8DA6-3449-49FA-941F-A4FA5312F87B}" presName="centerShape" presStyleLbl="node0" presStyleIdx="0" presStyleCnt="1" custScaleX="114009" custScaleY="110975" custLinFactNeighborX="353" custLinFactNeighborY="-666"/>
      <dgm:spPr/>
    </dgm:pt>
    <dgm:pt modelId="{D2385CA8-70A4-48E9-B008-C550CCA9E5C3}" type="pres">
      <dgm:prSet presAssocID="{79B48715-76A6-413D-81AA-BC2AFF72BCFB}" presName="parTrans" presStyleLbl="sibTrans2D1" presStyleIdx="0" presStyleCnt="5" custAng="10800000" custScaleX="162519" custScaleY="137311"/>
      <dgm:spPr>
        <a:prstGeom prst="rightArrow">
          <a:avLst>
            <a:gd name="adj1" fmla="val 60000"/>
            <a:gd name="adj2" fmla="val 50000"/>
          </a:avLst>
        </a:prstGeom>
      </dgm:spPr>
    </dgm:pt>
    <dgm:pt modelId="{83B6878A-E3CA-414F-AA85-3BC7F8D6FC55}" type="pres">
      <dgm:prSet presAssocID="{79B48715-76A6-413D-81AA-BC2AFF72BCFB}" presName="connectorText" presStyleLbl="sibTrans2D1" presStyleIdx="0" presStyleCnt="5"/>
      <dgm:spPr/>
    </dgm:pt>
    <dgm:pt modelId="{110F1347-2299-40DD-BBFE-51FDF9D07B87}" type="pres">
      <dgm:prSet presAssocID="{520A11D1-BB0D-4374-9CF0-70B6FF59FB60}" presName="node" presStyleLbl="node1" presStyleIdx="0" presStyleCnt="5" custRadScaleRad="100751" custRadScaleInc="2900">
        <dgm:presLayoutVars>
          <dgm:bulletEnabled val="1"/>
        </dgm:presLayoutVars>
      </dgm:prSet>
      <dgm:spPr/>
    </dgm:pt>
    <dgm:pt modelId="{1507E2B7-73A8-448F-85C4-95F6B2F19991}" type="pres">
      <dgm:prSet presAssocID="{09D91817-3C29-4CD7-AC09-D9FDD62C4887}" presName="parTrans" presStyleLbl="sibTrans2D1" presStyleIdx="1" presStyleCnt="5" custAng="10980690" custScaleX="169721" custScaleY="116054"/>
      <dgm:spPr>
        <a:prstGeom prst="rightArrow">
          <a:avLst>
            <a:gd name="adj1" fmla="val 60000"/>
            <a:gd name="adj2" fmla="val 50000"/>
          </a:avLst>
        </a:prstGeom>
      </dgm:spPr>
    </dgm:pt>
    <dgm:pt modelId="{89CD9FDA-3DE4-4D39-9647-088DE3BC9A08}" type="pres">
      <dgm:prSet presAssocID="{09D91817-3C29-4CD7-AC09-D9FDD62C4887}" presName="connectorText" presStyleLbl="sibTrans2D1" presStyleIdx="1" presStyleCnt="5"/>
      <dgm:spPr/>
    </dgm:pt>
    <dgm:pt modelId="{986BD03A-E2C9-4333-9B09-0A420B49A4A6}" type="pres">
      <dgm:prSet presAssocID="{45C9665D-D6E3-448F-8B06-D4FEE7617A55}" presName="node" presStyleLbl="node1" presStyleIdx="1" presStyleCnt="5" custFlipHor="0" custScaleX="112770" custScaleY="103614" custRadScaleRad="102605" custRadScaleInc="-12146">
        <dgm:presLayoutVars>
          <dgm:bulletEnabled val="1"/>
        </dgm:presLayoutVars>
      </dgm:prSet>
      <dgm:spPr/>
    </dgm:pt>
    <dgm:pt modelId="{AEBE59BF-6E24-4AAF-A220-95FCF3263B68}" type="pres">
      <dgm:prSet presAssocID="{5FD6A3CE-3A08-4DBE-AC24-D6DBCFF629FA}" presName="parTrans" presStyleLbl="sibTrans2D1" presStyleIdx="2" presStyleCnt="5" custAng="10801982" custScaleX="163734" custScaleY="106730"/>
      <dgm:spPr>
        <a:prstGeom prst="rightArrow">
          <a:avLst>
            <a:gd name="adj1" fmla="val 60000"/>
            <a:gd name="adj2" fmla="val 50000"/>
          </a:avLst>
        </a:prstGeom>
      </dgm:spPr>
    </dgm:pt>
    <dgm:pt modelId="{513851FA-2084-4279-863A-00108A8F0AEA}" type="pres">
      <dgm:prSet presAssocID="{5FD6A3CE-3A08-4DBE-AC24-D6DBCFF629FA}" presName="connectorText" presStyleLbl="sibTrans2D1" presStyleIdx="2" presStyleCnt="5"/>
      <dgm:spPr/>
    </dgm:pt>
    <dgm:pt modelId="{D3FB9477-FCD9-4308-94BD-142C909B7E34}" type="pres">
      <dgm:prSet presAssocID="{67E4FF17-755D-480A-B0EB-C7FE920458A1}" presName="node" presStyleLbl="node1" presStyleIdx="2" presStyleCnt="5" custScaleX="109305" custRadScaleRad="101917" custRadScaleInc="-24137">
        <dgm:presLayoutVars>
          <dgm:bulletEnabled val="1"/>
        </dgm:presLayoutVars>
      </dgm:prSet>
      <dgm:spPr/>
    </dgm:pt>
    <dgm:pt modelId="{45CB0742-5867-42C0-8CC8-5B1576B2BDDF}" type="pres">
      <dgm:prSet presAssocID="{785EC759-5574-48C1-A11B-A3A497A2E417}" presName="parTrans" presStyleLbl="sibTrans2D1" presStyleIdx="3" presStyleCnt="5" custAng="10680952" custScaleX="167237" custScaleY="102722" custLinFactNeighborY="11618"/>
      <dgm:spPr>
        <a:prstGeom prst="rightArrow">
          <a:avLst>
            <a:gd name="adj1" fmla="val 60000"/>
            <a:gd name="adj2" fmla="val 50000"/>
          </a:avLst>
        </a:prstGeom>
      </dgm:spPr>
    </dgm:pt>
    <dgm:pt modelId="{4D4321BD-BBA6-40B1-B0BD-FA6D9DEF5752}" type="pres">
      <dgm:prSet presAssocID="{785EC759-5574-48C1-A11B-A3A497A2E417}" presName="connectorText" presStyleLbl="sibTrans2D1" presStyleIdx="3" presStyleCnt="5"/>
      <dgm:spPr/>
    </dgm:pt>
    <dgm:pt modelId="{F9B4523F-8198-41A7-B99C-ED7BE1BF3BF9}" type="pres">
      <dgm:prSet presAssocID="{6E9E7116-ED71-489A-9121-F1B3A9A4783D}" presName="node" presStyleLbl="node1" presStyleIdx="3" presStyleCnt="5" custScaleX="114284" custScaleY="106620" custRadScaleRad="97847" custRadScaleInc="9131">
        <dgm:presLayoutVars>
          <dgm:bulletEnabled val="1"/>
        </dgm:presLayoutVars>
      </dgm:prSet>
      <dgm:spPr/>
    </dgm:pt>
    <dgm:pt modelId="{0ABC2ED0-CC9B-4D0F-B402-FE419AAB5262}" type="pres">
      <dgm:prSet presAssocID="{A760EFA4-16CA-4D6C-8934-261DAA6EF7DD}" presName="parTrans" presStyleLbl="sibTrans2D1" presStyleIdx="4" presStyleCnt="5" custAng="19581341" custFlipHor="1" custScaleX="149102" custScaleY="120669" custLinFactNeighborX="-4118" custLinFactNeighborY="-2904"/>
      <dgm:spPr>
        <a:prstGeom prst="rightArrow">
          <a:avLst>
            <a:gd name="adj1" fmla="val 60000"/>
            <a:gd name="adj2" fmla="val 50000"/>
          </a:avLst>
        </a:prstGeom>
      </dgm:spPr>
    </dgm:pt>
    <dgm:pt modelId="{3CDADAB7-44F5-4965-9C4F-CE4F3EFDEFDA}" type="pres">
      <dgm:prSet presAssocID="{A760EFA4-16CA-4D6C-8934-261DAA6EF7DD}" presName="connectorText" presStyleLbl="sibTrans2D1" presStyleIdx="4" presStyleCnt="5"/>
      <dgm:spPr/>
    </dgm:pt>
    <dgm:pt modelId="{5F659019-AF10-4806-8AE6-C971683C6676}" type="pres">
      <dgm:prSet presAssocID="{0526AE54-9873-4F9D-8A0F-4EFE53C0ACBA}" presName="node" presStyleLbl="node1" presStyleIdx="4" presStyleCnt="5" custScaleX="101088" custScaleY="101705">
        <dgm:presLayoutVars>
          <dgm:bulletEnabled val="1"/>
        </dgm:presLayoutVars>
      </dgm:prSet>
      <dgm:spPr/>
    </dgm:pt>
  </dgm:ptLst>
  <dgm:cxnLst>
    <dgm:cxn modelId="{781EBB01-AC5C-4312-BB99-567F5621DD0D}" type="presOf" srcId="{09D91817-3C29-4CD7-AC09-D9FDD62C4887}" destId="{89CD9FDA-3DE4-4D39-9647-088DE3BC9A08}" srcOrd="1" destOrd="0" presId="urn:microsoft.com/office/officeart/2005/8/layout/radial5"/>
    <dgm:cxn modelId="{90516209-653D-481D-B085-05DD60C861C9}" type="presOf" srcId="{6E9E7116-ED71-489A-9121-F1B3A9A4783D}" destId="{F9B4523F-8198-41A7-B99C-ED7BE1BF3BF9}" srcOrd="0" destOrd="0" presId="urn:microsoft.com/office/officeart/2005/8/layout/radial5"/>
    <dgm:cxn modelId="{2064810F-B789-4DD1-B590-051429BE593C}" type="presOf" srcId="{785EC759-5574-48C1-A11B-A3A497A2E417}" destId="{45CB0742-5867-42C0-8CC8-5B1576B2BDDF}" srcOrd="0" destOrd="0" presId="urn:microsoft.com/office/officeart/2005/8/layout/radial5"/>
    <dgm:cxn modelId="{78153912-A6CF-4B85-956E-A475663B79AF}" srcId="{BE98458E-1A4C-4FEC-B73B-2FEABD88E0C8}" destId="{8BCD8DA6-3449-49FA-941F-A4FA5312F87B}" srcOrd="0" destOrd="0" parTransId="{66BBC301-CDBC-4D19-9CC1-6AD22605D7AD}" sibTransId="{822851C0-EDA5-4A51-8C59-1E1622D717D3}"/>
    <dgm:cxn modelId="{E451C414-8973-4952-970B-7E166DB7DD2C}" type="presOf" srcId="{45C9665D-D6E3-448F-8B06-D4FEE7617A55}" destId="{986BD03A-E2C9-4333-9B09-0A420B49A4A6}" srcOrd="0" destOrd="0" presId="urn:microsoft.com/office/officeart/2005/8/layout/radial5"/>
    <dgm:cxn modelId="{D4DFCD1D-BD0B-4CE0-B1F8-AF0202E0D0D0}" type="presOf" srcId="{785EC759-5574-48C1-A11B-A3A497A2E417}" destId="{4D4321BD-BBA6-40B1-B0BD-FA6D9DEF5752}" srcOrd="1" destOrd="0" presId="urn:microsoft.com/office/officeart/2005/8/layout/radial5"/>
    <dgm:cxn modelId="{A0F39D2A-6104-4A88-A4A1-F906CD400A67}" type="presOf" srcId="{0526AE54-9873-4F9D-8A0F-4EFE53C0ACBA}" destId="{5F659019-AF10-4806-8AE6-C971683C6676}" srcOrd="0" destOrd="0" presId="urn:microsoft.com/office/officeart/2005/8/layout/radial5"/>
    <dgm:cxn modelId="{5E03DC3E-9DCF-466A-89EA-D22416E8A50D}" type="presOf" srcId="{A760EFA4-16CA-4D6C-8934-261DAA6EF7DD}" destId="{0ABC2ED0-CC9B-4D0F-B402-FE419AAB5262}" srcOrd="0" destOrd="0" presId="urn:microsoft.com/office/officeart/2005/8/layout/radial5"/>
    <dgm:cxn modelId="{963E3341-17E8-4257-ABD5-FB14B25DD7F7}" srcId="{BE98458E-1A4C-4FEC-B73B-2FEABD88E0C8}" destId="{9E7C40EE-167E-4E61-B02F-4EFBB9A588BD}" srcOrd="1" destOrd="0" parTransId="{7118D8B2-A13D-40D9-A4EE-35E1A6BB616B}" sibTransId="{C14EBB68-EA0D-4510-BE0A-ADFB25717A2D}"/>
    <dgm:cxn modelId="{F5939E44-7844-4F96-9B92-37C778D4CFB8}" srcId="{BE98458E-1A4C-4FEC-B73B-2FEABD88E0C8}" destId="{E7794878-6464-4773-9D34-5562780FEEDF}" srcOrd="2" destOrd="0" parTransId="{E9CEA978-ED52-415F-A182-A966A043E861}" sibTransId="{8DF2A9AD-E8FD-4E24-9033-D85DA2C579F9}"/>
    <dgm:cxn modelId="{F6EBAD55-1287-4E07-A410-A04A9EF22723}" type="presOf" srcId="{BE98458E-1A4C-4FEC-B73B-2FEABD88E0C8}" destId="{AA8EFC46-1412-4DD4-AA17-22459E3D4D19}" srcOrd="0" destOrd="0" presId="urn:microsoft.com/office/officeart/2005/8/layout/radial5"/>
    <dgm:cxn modelId="{3D349456-E3F4-4515-BC90-FD0649952459}" srcId="{8BCD8DA6-3449-49FA-941F-A4FA5312F87B}" destId="{0526AE54-9873-4F9D-8A0F-4EFE53C0ACBA}" srcOrd="4" destOrd="0" parTransId="{A760EFA4-16CA-4D6C-8934-261DAA6EF7DD}" sibTransId="{86A88A0E-1FFF-4C12-BA16-1E8483F74A82}"/>
    <dgm:cxn modelId="{13A0E857-72DE-452A-89B8-63F02092C6B7}" type="presOf" srcId="{5FD6A3CE-3A08-4DBE-AC24-D6DBCFF629FA}" destId="{AEBE59BF-6E24-4AAF-A220-95FCF3263B68}" srcOrd="0" destOrd="0" presId="urn:microsoft.com/office/officeart/2005/8/layout/radial5"/>
    <dgm:cxn modelId="{37532859-AF3B-4D88-9D6D-EBFFCA88E271}" srcId="{8BCD8DA6-3449-49FA-941F-A4FA5312F87B}" destId="{45C9665D-D6E3-448F-8B06-D4FEE7617A55}" srcOrd="1" destOrd="0" parTransId="{09D91817-3C29-4CD7-AC09-D9FDD62C4887}" sibTransId="{EB0BEC17-FD58-4FB8-AD4D-3B880BD4412A}"/>
    <dgm:cxn modelId="{886B395A-B611-4069-89FE-7459A2CB7AFF}" type="presOf" srcId="{5FD6A3CE-3A08-4DBE-AC24-D6DBCFF629FA}" destId="{513851FA-2084-4279-863A-00108A8F0AEA}" srcOrd="1" destOrd="0" presId="urn:microsoft.com/office/officeart/2005/8/layout/radial5"/>
    <dgm:cxn modelId="{0FEAED7D-C7F1-4B22-B5D6-B9909286E2EF}" type="presOf" srcId="{79B48715-76A6-413D-81AA-BC2AFF72BCFB}" destId="{D2385CA8-70A4-48E9-B008-C550CCA9E5C3}" srcOrd="0" destOrd="0" presId="urn:microsoft.com/office/officeart/2005/8/layout/radial5"/>
    <dgm:cxn modelId="{AF1E3D86-7C9E-4CE5-B263-04F6D93920BD}" type="presOf" srcId="{79B48715-76A6-413D-81AA-BC2AFF72BCFB}" destId="{83B6878A-E3CA-414F-AA85-3BC7F8D6FC55}" srcOrd="1" destOrd="0" presId="urn:microsoft.com/office/officeart/2005/8/layout/radial5"/>
    <dgm:cxn modelId="{A3192589-378D-4E6F-A316-71B10D3BD3A7}" srcId="{8BCD8DA6-3449-49FA-941F-A4FA5312F87B}" destId="{520A11D1-BB0D-4374-9CF0-70B6FF59FB60}" srcOrd="0" destOrd="0" parTransId="{79B48715-76A6-413D-81AA-BC2AFF72BCFB}" sibTransId="{CD51D4C8-581E-47FC-98C8-CC6FACA65984}"/>
    <dgm:cxn modelId="{60CF609C-93F3-4D16-BC38-2C87E807E7B6}" srcId="{8BCD8DA6-3449-49FA-941F-A4FA5312F87B}" destId="{6E9E7116-ED71-489A-9121-F1B3A9A4783D}" srcOrd="3" destOrd="0" parTransId="{785EC759-5574-48C1-A11B-A3A497A2E417}" sibTransId="{B08C90E2-D732-476F-85E7-1FDC3CCDF853}"/>
    <dgm:cxn modelId="{B400BACD-9A09-4686-8AA6-BB406A800998}" srcId="{8BCD8DA6-3449-49FA-941F-A4FA5312F87B}" destId="{67E4FF17-755D-480A-B0EB-C7FE920458A1}" srcOrd="2" destOrd="0" parTransId="{5FD6A3CE-3A08-4DBE-AC24-D6DBCFF629FA}" sibTransId="{0D77E50B-FABA-4596-B49B-5EF0479B13B2}"/>
    <dgm:cxn modelId="{A57D62ED-1FAC-4009-9F83-CA8ED4F41591}" type="presOf" srcId="{8BCD8DA6-3449-49FA-941F-A4FA5312F87B}" destId="{911A4CFA-7B76-4B9A-8C12-525DB6A21AA1}" srcOrd="0" destOrd="0" presId="urn:microsoft.com/office/officeart/2005/8/layout/radial5"/>
    <dgm:cxn modelId="{C18207EF-E520-49AD-BB41-1C9F49912F39}" type="presOf" srcId="{520A11D1-BB0D-4374-9CF0-70B6FF59FB60}" destId="{110F1347-2299-40DD-BBFE-51FDF9D07B87}" srcOrd="0" destOrd="0" presId="urn:microsoft.com/office/officeart/2005/8/layout/radial5"/>
    <dgm:cxn modelId="{E43FD9F3-60D1-4B81-A4E0-1282212C1D8E}" type="presOf" srcId="{A760EFA4-16CA-4D6C-8934-261DAA6EF7DD}" destId="{3CDADAB7-44F5-4965-9C4F-CE4F3EFDEFDA}" srcOrd="1" destOrd="0" presId="urn:microsoft.com/office/officeart/2005/8/layout/radial5"/>
    <dgm:cxn modelId="{9F3C9AF4-211E-4678-822B-D5ADD4DEA910}" type="presOf" srcId="{67E4FF17-755D-480A-B0EB-C7FE920458A1}" destId="{D3FB9477-FCD9-4308-94BD-142C909B7E34}" srcOrd="0" destOrd="0" presId="urn:microsoft.com/office/officeart/2005/8/layout/radial5"/>
    <dgm:cxn modelId="{DCC2C2FA-C123-43D7-8E6F-8206402AA2B3}" type="presOf" srcId="{09D91817-3C29-4CD7-AC09-D9FDD62C4887}" destId="{1507E2B7-73A8-448F-85C4-95F6B2F19991}" srcOrd="0" destOrd="0" presId="urn:microsoft.com/office/officeart/2005/8/layout/radial5"/>
    <dgm:cxn modelId="{0681A3D1-88CF-4F5B-8207-DC4088217795}" type="presParOf" srcId="{AA8EFC46-1412-4DD4-AA17-22459E3D4D19}" destId="{911A4CFA-7B76-4B9A-8C12-525DB6A21AA1}" srcOrd="0" destOrd="0" presId="urn:microsoft.com/office/officeart/2005/8/layout/radial5"/>
    <dgm:cxn modelId="{50CB3086-F3C9-462E-ABFF-51CC555E144B}" type="presParOf" srcId="{AA8EFC46-1412-4DD4-AA17-22459E3D4D19}" destId="{D2385CA8-70A4-48E9-B008-C550CCA9E5C3}" srcOrd="1" destOrd="0" presId="urn:microsoft.com/office/officeart/2005/8/layout/radial5"/>
    <dgm:cxn modelId="{097FDC5B-620D-4FDA-A024-6F8092657389}" type="presParOf" srcId="{D2385CA8-70A4-48E9-B008-C550CCA9E5C3}" destId="{83B6878A-E3CA-414F-AA85-3BC7F8D6FC55}" srcOrd="0" destOrd="0" presId="urn:microsoft.com/office/officeart/2005/8/layout/radial5"/>
    <dgm:cxn modelId="{976A1464-3F04-4E02-9C83-6D86EF9F248E}" type="presParOf" srcId="{AA8EFC46-1412-4DD4-AA17-22459E3D4D19}" destId="{110F1347-2299-40DD-BBFE-51FDF9D07B87}" srcOrd="2" destOrd="0" presId="urn:microsoft.com/office/officeart/2005/8/layout/radial5"/>
    <dgm:cxn modelId="{78DB7E73-8802-43DB-888E-EBA54454CED0}" type="presParOf" srcId="{AA8EFC46-1412-4DD4-AA17-22459E3D4D19}" destId="{1507E2B7-73A8-448F-85C4-95F6B2F19991}" srcOrd="3" destOrd="0" presId="urn:microsoft.com/office/officeart/2005/8/layout/radial5"/>
    <dgm:cxn modelId="{886CDFA5-CD83-43D3-A881-3F11C42F15A9}" type="presParOf" srcId="{1507E2B7-73A8-448F-85C4-95F6B2F19991}" destId="{89CD9FDA-3DE4-4D39-9647-088DE3BC9A08}" srcOrd="0" destOrd="0" presId="urn:microsoft.com/office/officeart/2005/8/layout/radial5"/>
    <dgm:cxn modelId="{889983E1-C00A-4B03-AABA-B6A2EF2D0C76}" type="presParOf" srcId="{AA8EFC46-1412-4DD4-AA17-22459E3D4D19}" destId="{986BD03A-E2C9-4333-9B09-0A420B49A4A6}" srcOrd="4" destOrd="0" presId="urn:microsoft.com/office/officeart/2005/8/layout/radial5"/>
    <dgm:cxn modelId="{3AE65A38-5EA4-447D-B0E7-E4D97A7214B3}" type="presParOf" srcId="{AA8EFC46-1412-4DD4-AA17-22459E3D4D19}" destId="{AEBE59BF-6E24-4AAF-A220-95FCF3263B68}" srcOrd="5" destOrd="0" presId="urn:microsoft.com/office/officeart/2005/8/layout/radial5"/>
    <dgm:cxn modelId="{E52D73C4-A470-437B-B7E4-DC8165E8FE4D}" type="presParOf" srcId="{AEBE59BF-6E24-4AAF-A220-95FCF3263B68}" destId="{513851FA-2084-4279-863A-00108A8F0AEA}" srcOrd="0" destOrd="0" presId="urn:microsoft.com/office/officeart/2005/8/layout/radial5"/>
    <dgm:cxn modelId="{3425EBBC-B4DE-4C6C-B444-B8E9AC116B78}" type="presParOf" srcId="{AA8EFC46-1412-4DD4-AA17-22459E3D4D19}" destId="{D3FB9477-FCD9-4308-94BD-142C909B7E34}" srcOrd="6" destOrd="0" presId="urn:microsoft.com/office/officeart/2005/8/layout/radial5"/>
    <dgm:cxn modelId="{541E9B8D-D6CE-424D-A84C-58B3233D4AA6}" type="presParOf" srcId="{AA8EFC46-1412-4DD4-AA17-22459E3D4D19}" destId="{45CB0742-5867-42C0-8CC8-5B1576B2BDDF}" srcOrd="7" destOrd="0" presId="urn:microsoft.com/office/officeart/2005/8/layout/radial5"/>
    <dgm:cxn modelId="{3FF41D13-D550-42AB-AFEE-8FD5D58A8FA4}" type="presParOf" srcId="{45CB0742-5867-42C0-8CC8-5B1576B2BDDF}" destId="{4D4321BD-BBA6-40B1-B0BD-FA6D9DEF5752}" srcOrd="0" destOrd="0" presId="urn:microsoft.com/office/officeart/2005/8/layout/radial5"/>
    <dgm:cxn modelId="{C1D59057-0B29-466D-AFC1-F53629727DCA}" type="presParOf" srcId="{AA8EFC46-1412-4DD4-AA17-22459E3D4D19}" destId="{F9B4523F-8198-41A7-B99C-ED7BE1BF3BF9}" srcOrd="8" destOrd="0" presId="urn:microsoft.com/office/officeart/2005/8/layout/radial5"/>
    <dgm:cxn modelId="{597AAC9F-6274-4BC7-A64B-586E4F590F32}" type="presParOf" srcId="{AA8EFC46-1412-4DD4-AA17-22459E3D4D19}" destId="{0ABC2ED0-CC9B-4D0F-B402-FE419AAB5262}" srcOrd="9" destOrd="0" presId="urn:microsoft.com/office/officeart/2005/8/layout/radial5"/>
    <dgm:cxn modelId="{FB58240F-1CE1-474E-A9D7-62E2821E9228}" type="presParOf" srcId="{0ABC2ED0-CC9B-4D0F-B402-FE419AAB5262}" destId="{3CDADAB7-44F5-4965-9C4F-CE4F3EFDEFDA}" srcOrd="0" destOrd="0" presId="urn:microsoft.com/office/officeart/2005/8/layout/radial5"/>
    <dgm:cxn modelId="{57FE5D63-AFAE-4A22-B42C-2E5662E88321}" type="presParOf" srcId="{AA8EFC46-1412-4DD4-AA17-22459E3D4D19}" destId="{5F659019-AF10-4806-8AE6-C971683C6676}" srcOrd="10" destOrd="0" presId="urn:microsoft.com/office/officeart/2005/8/layout/radial5"/>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5CE9A9E2-CA3C-4C04-B19C-B7242F528A3F}" type="doc">
      <dgm:prSet loTypeId="urn:microsoft.com/office/officeart/2005/8/layout/cycle3" loCatId="cycle" qsTypeId="urn:microsoft.com/office/officeart/2005/8/quickstyle/3d3" qsCatId="3D" csTypeId="urn:microsoft.com/office/officeart/2005/8/colors/accent0_2" csCatId="mainScheme" phldr="1"/>
      <dgm:spPr/>
      <dgm:t>
        <a:bodyPr/>
        <a:lstStyle/>
        <a:p>
          <a:endParaRPr lang="en-US"/>
        </a:p>
      </dgm:t>
    </dgm:pt>
    <dgm:pt modelId="{4D984805-A314-41BD-99C5-91F374E7DFD0}">
      <dgm:prSet phldrT="[Text]" custT="1"/>
      <dgm:spPr/>
      <dgm:t>
        <a:bodyPr/>
        <a:lstStyle/>
        <a:p>
          <a:r>
            <a:rPr lang="en-US" sz="1600" b="1" dirty="0">
              <a:latin typeface="+mn-lt"/>
              <a:cs typeface="Arial" panose="020B0604020202020204" pitchFamily="34" charset="0"/>
            </a:rPr>
            <a:t>Year 4-Prep                   </a:t>
          </a:r>
          <a:r>
            <a:rPr lang="en-US" sz="1600" b="0" dirty="0">
              <a:latin typeface="+mn-lt"/>
              <a:cs typeface="Arial" panose="020B0604020202020204" pitchFamily="34" charset="0"/>
            </a:rPr>
            <a:t>Self- Assessment     Group B</a:t>
          </a:r>
        </a:p>
      </dgm:t>
    </dgm:pt>
    <dgm:pt modelId="{213F329D-C0F0-4D23-BEFF-AD299B5A4075}" type="parTrans" cxnId="{1F1A300B-FDD6-419E-B735-C0471B3395A0}">
      <dgm:prSet/>
      <dgm:spPr/>
      <dgm:t>
        <a:bodyPr/>
        <a:lstStyle/>
        <a:p>
          <a:endParaRPr lang="en-US"/>
        </a:p>
      </dgm:t>
    </dgm:pt>
    <dgm:pt modelId="{D69FD966-D672-4C3F-8D89-053CD85B3D50}" type="sibTrans" cxnId="{1F1A300B-FDD6-419E-B735-C0471B3395A0}">
      <dgm:prSet/>
      <dgm:spPr/>
      <dgm:t>
        <a:bodyPr/>
        <a:lstStyle/>
        <a:p>
          <a:endParaRPr lang="en-US"/>
        </a:p>
      </dgm:t>
    </dgm:pt>
    <dgm:pt modelId="{56D8268D-F1A1-42F5-AE55-9E0567EDDE70}">
      <dgm:prSet phldrT="[Text]" custT="1"/>
      <dgm:spPr/>
      <dgm:t>
        <a:bodyPr/>
        <a:lstStyle/>
        <a:p>
          <a:pPr algn="ctr"/>
          <a:r>
            <a:rPr lang="en-US" sz="1600" b="1" dirty="0">
              <a:latin typeface="+mn-lt"/>
              <a:cs typeface="Arial" panose="020B0604020202020204" pitchFamily="34" charset="0"/>
            </a:rPr>
            <a:t>Year 1-Prep                   </a:t>
          </a:r>
          <a:r>
            <a:rPr lang="en-US" sz="1600" b="0" dirty="0">
              <a:latin typeface="+mn-lt"/>
              <a:cs typeface="Arial" panose="020B0604020202020204" pitchFamily="34" charset="0"/>
            </a:rPr>
            <a:t>Self- Assessment     Group A                                         </a:t>
          </a:r>
        </a:p>
      </dgm:t>
    </dgm:pt>
    <dgm:pt modelId="{46BCC6F7-77B9-46AC-874A-31B42893A428}" type="parTrans" cxnId="{A8391F03-A3DC-4140-8088-4DCE2E315269}">
      <dgm:prSet/>
      <dgm:spPr/>
      <dgm:t>
        <a:bodyPr/>
        <a:lstStyle/>
        <a:p>
          <a:endParaRPr lang="en-US"/>
        </a:p>
      </dgm:t>
    </dgm:pt>
    <dgm:pt modelId="{D4870FB6-7BD1-4F65-831F-7BB8595DDD36}" type="sibTrans" cxnId="{A8391F03-A3DC-4140-8088-4DCE2E315269}">
      <dgm:prSet/>
      <dgm:spPr/>
      <dgm:t>
        <a:bodyPr/>
        <a:lstStyle/>
        <a:p>
          <a:endParaRPr lang="en-US"/>
        </a:p>
      </dgm:t>
    </dgm:pt>
    <dgm:pt modelId="{21CB7731-F246-4D42-8AFD-82E915AB0786}">
      <dgm:prSet phldrT="[Text]" custT="1"/>
      <dgm:spPr/>
      <dgm:t>
        <a:bodyPr/>
        <a:lstStyle/>
        <a:p>
          <a:pPr>
            <a:spcAft>
              <a:spcPts val="0"/>
            </a:spcAft>
          </a:pPr>
          <a:r>
            <a:rPr lang="en-US" sz="1600" b="1" dirty="0">
              <a:latin typeface="+mn-lt"/>
              <a:cs typeface="Arial" panose="020B0604020202020204" pitchFamily="34" charset="0"/>
            </a:rPr>
            <a:t>Year 2-Onsite              </a:t>
          </a:r>
          <a:r>
            <a:rPr lang="en-US" sz="1400" b="0" dirty="0">
              <a:latin typeface="+mn-lt"/>
              <a:cs typeface="Arial" panose="020B0604020202020204" pitchFamily="34" charset="0"/>
            </a:rPr>
            <a:t>Development of Supports &amp; Action Plans, Monitoring &amp;</a:t>
          </a:r>
        </a:p>
        <a:p>
          <a:pPr>
            <a:spcAft>
              <a:spcPts val="0"/>
            </a:spcAft>
          </a:pPr>
          <a:r>
            <a:rPr lang="en-US" sz="1400" b="0" dirty="0">
              <a:latin typeface="+mn-lt"/>
              <a:cs typeface="Arial" panose="020B0604020202020204" pitchFamily="34" charset="0"/>
            </a:rPr>
            <a:t>Progress Reporting</a:t>
          </a:r>
        </a:p>
      </dgm:t>
    </dgm:pt>
    <dgm:pt modelId="{F762D36F-0798-4547-BB32-66CF0A73C79B}" type="parTrans" cxnId="{E6906775-221D-4A58-99EC-620B6E991F9B}">
      <dgm:prSet/>
      <dgm:spPr/>
      <dgm:t>
        <a:bodyPr/>
        <a:lstStyle/>
        <a:p>
          <a:endParaRPr lang="en-US"/>
        </a:p>
      </dgm:t>
    </dgm:pt>
    <dgm:pt modelId="{2888DE78-B0A3-43BA-9653-E33B44C0225A}" type="sibTrans" cxnId="{E6906775-221D-4A58-99EC-620B6E991F9B}">
      <dgm:prSet/>
      <dgm:spPr/>
      <dgm:t>
        <a:bodyPr/>
        <a:lstStyle/>
        <a:p>
          <a:endParaRPr lang="en-US"/>
        </a:p>
      </dgm:t>
    </dgm:pt>
    <dgm:pt modelId="{F6B9AFAF-E08B-45BE-94A7-4705D8BFC49D}">
      <dgm:prSet phldrT="[Text]" custT="1"/>
      <dgm:spPr/>
      <dgm:t>
        <a:bodyPr/>
        <a:lstStyle/>
        <a:p>
          <a:r>
            <a:rPr lang="en-US" sz="1600" b="1" dirty="0">
              <a:latin typeface="+mn-lt"/>
              <a:cs typeface="Arial" panose="020B0604020202020204" pitchFamily="34" charset="0"/>
            </a:rPr>
            <a:t>Year 3-Follow-up                 </a:t>
          </a:r>
          <a:r>
            <a:rPr lang="en-US" sz="1600" b="0" dirty="0">
              <a:latin typeface="+mn-lt"/>
              <a:cs typeface="Arial" panose="020B0604020202020204" pitchFamily="34" charset="0"/>
            </a:rPr>
            <a:t>Internal</a:t>
          </a:r>
          <a:r>
            <a:rPr lang="en-US" sz="1600" b="1" dirty="0">
              <a:latin typeface="+mn-lt"/>
              <a:cs typeface="Arial" panose="020B0604020202020204" pitchFamily="34" charset="0"/>
            </a:rPr>
            <a:t> </a:t>
          </a:r>
          <a:r>
            <a:rPr lang="en-US" sz="1600" b="0" dirty="0">
              <a:latin typeface="+mn-lt"/>
              <a:cs typeface="Arial" panose="020B0604020202020204" pitchFamily="34" charset="0"/>
            </a:rPr>
            <a:t>Monitoring</a:t>
          </a:r>
        </a:p>
      </dgm:t>
    </dgm:pt>
    <dgm:pt modelId="{7ACF3482-4839-4F1D-ABAC-78A33B4444AE}" type="parTrans" cxnId="{DFE635EA-1CCE-48EC-BFFC-274A3A89022A}">
      <dgm:prSet/>
      <dgm:spPr/>
      <dgm:t>
        <a:bodyPr/>
        <a:lstStyle/>
        <a:p>
          <a:endParaRPr lang="en-US"/>
        </a:p>
      </dgm:t>
    </dgm:pt>
    <dgm:pt modelId="{E80B5701-8CC1-429B-B285-827C244CF60B}" type="sibTrans" cxnId="{DFE635EA-1CCE-48EC-BFFC-274A3A89022A}">
      <dgm:prSet/>
      <dgm:spPr/>
      <dgm:t>
        <a:bodyPr/>
        <a:lstStyle/>
        <a:p>
          <a:endParaRPr lang="en-US"/>
        </a:p>
      </dgm:t>
    </dgm:pt>
    <dgm:pt modelId="{912D6F0F-4ACF-4AD0-97BE-2B4502BDD5DB}">
      <dgm:prSet phldrT="[Text]" custT="1"/>
      <dgm:spPr/>
      <dgm:t>
        <a:bodyPr/>
        <a:lstStyle/>
        <a:p>
          <a:pPr algn="ctr">
            <a:spcAft>
              <a:spcPts val="0"/>
            </a:spcAft>
          </a:pPr>
          <a:r>
            <a:rPr lang="en-US" sz="1600" b="1" dirty="0">
              <a:latin typeface="+mn-lt"/>
              <a:cs typeface="Arial" panose="020B0604020202020204" pitchFamily="34" charset="0"/>
            </a:rPr>
            <a:t>Year 5-Onsite  </a:t>
          </a:r>
        </a:p>
        <a:p>
          <a:pPr algn="ctr">
            <a:spcAft>
              <a:spcPts val="0"/>
            </a:spcAft>
          </a:pPr>
          <a:r>
            <a:rPr lang="en-US" sz="1400" b="0" dirty="0">
              <a:latin typeface="+mn-lt"/>
              <a:cs typeface="Arial" panose="020B0604020202020204" pitchFamily="34" charset="0"/>
            </a:rPr>
            <a:t>Development of Supports &amp; Action Plans</a:t>
          </a:r>
          <a:r>
            <a:rPr lang="en-US" sz="1600" b="0" dirty="0">
              <a:latin typeface="+mn-lt"/>
              <a:cs typeface="Arial" panose="020B0604020202020204" pitchFamily="34" charset="0"/>
            </a:rPr>
            <a:t>, </a:t>
          </a:r>
          <a:r>
            <a:rPr lang="en-US" sz="1400" b="0" dirty="0">
              <a:latin typeface="+mn-lt"/>
              <a:cs typeface="Arial" panose="020B0604020202020204" pitchFamily="34" charset="0"/>
            </a:rPr>
            <a:t>Monitoring &amp;</a:t>
          </a:r>
        </a:p>
        <a:p>
          <a:pPr algn="ctr">
            <a:spcAft>
              <a:spcPts val="0"/>
            </a:spcAft>
          </a:pPr>
          <a:r>
            <a:rPr lang="en-US" sz="1400" b="0" dirty="0">
              <a:latin typeface="+mn-lt"/>
              <a:cs typeface="Arial" panose="020B0604020202020204" pitchFamily="34" charset="0"/>
            </a:rPr>
            <a:t>Progress Reporting</a:t>
          </a:r>
        </a:p>
      </dgm:t>
    </dgm:pt>
    <dgm:pt modelId="{79D99263-F2B7-476F-B7B6-71D1414894F3}" type="parTrans" cxnId="{327A4C0B-E0B9-4489-B667-16FDC7481C4E}">
      <dgm:prSet/>
      <dgm:spPr/>
      <dgm:t>
        <a:bodyPr/>
        <a:lstStyle/>
        <a:p>
          <a:endParaRPr lang="en-US"/>
        </a:p>
      </dgm:t>
    </dgm:pt>
    <dgm:pt modelId="{A253C098-073F-49A8-837E-AF5E9A3D43B1}" type="sibTrans" cxnId="{327A4C0B-E0B9-4489-B667-16FDC7481C4E}">
      <dgm:prSet/>
      <dgm:spPr/>
      <dgm:t>
        <a:bodyPr/>
        <a:lstStyle/>
        <a:p>
          <a:endParaRPr lang="en-US"/>
        </a:p>
      </dgm:t>
    </dgm:pt>
    <dgm:pt modelId="{2E7F9344-CACD-4881-9A51-0C811FC01B0B}">
      <dgm:prSet phldrT="[Text]" custT="1"/>
      <dgm:spPr/>
      <dgm:t>
        <a:bodyPr/>
        <a:lstStyle/>
        <a:p>
          <a:r>
            <a:rPr lang="en-US" sz="1600" b="1" dirty="0">
              <a:latin typeface="+mn-lt"/>
              <a:cs typeface="Arial" panose="020B0604020202020204" pitchFamily="34" charset="0"/>
            </a:rPr>
            <a:t>Year 6-Follow-up                </a:t>
          </a:r>
          <a:r>
            <a:rPr lang="en-US" sz="1600" b="0" dirty="0">
              <a:latin typeface="+mn-lt"/>
              <a:cs typeface="Arial" panose="020B0604020202020204" pitchFamily="34" charset="0"/>
            </a:rPr>
            <a:t>Internal Monitoring                     </a:t>
          </a:r>
        </a:p>
      </dgm:t>
    </dgm:pt>
    <dgm:pt modelId="{70CE2EB8-8C04-4155-A7A6-0412665FB520}" type="parTrans" cxnId="{592079A9-98C4-4936-BC10-4989B82F5391}">
      <dgm:prSet/>
      <dgm:spPr/>
      <dgm:t>
        <a:bodyPr/>
        <a:lstStyle/>
        <a:p>
          <a:endParaRPr lang="en-US"/>
        </a:p>
      </dgm:t>
    </dgm:pt>
    <dgm:pt modelId="{EF2DF7D9-C717-4F15-9844-AC3558A1277D}" type="sibTrans" cxnId="{592079A9-98C4-4936-BC10-4989B82F5391}">
      <dgm:prSet/>
      <dgm:spPr/>
      <dgm:t>
        <a:bodyPr/>
        <a:lstStyle/>
        <a:p>
          <a:endParaRPr lang="en-US"/>
        </a:p>
      </dgm:t>
    </dgm:pt>
    <dgm:pt modelId="{E50900F4-5B37-4766-96F1-80102446E4A7}" type="pres">
      <dgm:prSet presAssocID="{5CE9A9E2-CA3C-4C04-B19C-B7242F528A3F}" presName="Name0" presStyleCnt="0">
        <dgm:presLayoutVars>
          <dgm:dir/>
          <dgm:resizeHandles val="exact"/>
        </dgm:presLayoutVars>
      </dgm:prSet>
      <dgm:spPr/>
    </dgm:pt>
    <dgm:pt modelId="{6C1DFBAF-180C-42DB-88B7-94BEF4FF94BB}" type="pres">
      <dgm:prSet presAssocID="{5CE9A9E2-CA3C-4C04-B19C-B7242F528A3F}" presName="cycle" presStyleCnt="0"/>
      <dgm:spPr/>
    </dgm:pt>
    <dgm:pt modelId="{D5DC2717-D0CA-41E6-A6BD-E658928DB3BD}" type="pres">
      <dgm:prSet presAssocID="{56D8268D-F1A1-42F5-AE55-9E0567EDDE70}" presName="nodeFirstNode" presStyleLbl="node1" presStyleIdx="0" presStyleCnt="6">
        <dgm:presLayoutVars>
          <dgm:bulletEnabled val="1"/>
        </dgm:presLayoutVars>
      </dgm:prSet>
      <dgm:spPr/>
    </dgm:pt>
    <dgm:pt modelId="{7BDCF772-B6B2-48B0-AB5D-3F5CCCE8E991}" type="pres">
      <dgm:prSet presAssocID="{D4870FB6-7BD1-4F65-831F-7BB8595DDD36}" presName="sibTransFirstNode" presStyleLbl="bgShp" presStyleIdx="0" presStyleCnt="1"/>
      <dgm:spPr/>
    </dgm:pt>
    <dgm:pt modelId="{54268410-D18F-4E94-890D-83E487EE45DA}" type="pres">
      <dgm:prSet presAssocID="{21CB7731-F246-4D42-8AFD-82E915AB0786}" presName="nodeFollowingNodes" presStyleLbl="node1" presStyleIdx="1" presStyleCnt="6" custScaleX="101152" custScaleY="150455" custRadScaleRad="108665" custRadScaleInc="20782">
        <dgm:presLayoutVars>
          <dgm:bulletEnabled val="1"/>
        </dgm:presLayoutVars>
      </dgm:prSet>
      <dgm:spPr/>
    </dgm:pt>
    <dgm:pt modelId="{BD17B83F-0A7F-4A4B-8F6D-A9EE6514AABB}" type="pres">
      <dgm:prSet presAssocID="{F6B9AFAF-E08B-45BE-94A7-4705D8BFC49D}" presName="nodeFollowingNodes" presStyleLbl="node1" presStyleIdx="2" presStyleCnt="6" custRadScaleRad="99581" custRadScaleInc="-3673">
        <dgm:presLayoutVars>
          <dgm:bulletEnabled val="1"/>
        </dgm:presLayoutVars>
      </dgm:prSet>
      <dgm:spPr/>
    </dgm:pt>
    <dgm:pt modelId="{46BEA1BE-D840-4978-9875-37B3F4FACAE0}" type="pres">
      <dgm:prSet presAssocID="{4D984805-A314-41BD-99C5-91F374E7DFD0}" presName="nodeFollowingNodes" presStyleLbl="node1" presStyleIdx="3" presStyleCnt="6">
        <dgm:presLayoutVars>
          <dgm:bulletEnabled val="1"/>
        </dgm:presLayoutVars>
      </dgm:prSet>
      <dgm:spPr/>
    </dgm:pt>
    <dgm:pt modelId="{912F8803-D4EE-4B9E-B2B2-147920BCBE49}" type="pres">
      <dgm:prSet presAssocID="{912D6F0F-4ACF-4AD0-97BE-2B4502BDD5DB}" presName="nodeFollowingNodes" presStyleLbl="node1" presStyleIdx="4" presStyleCnt="6" custScaleY="148998" custRadScaleRad="108953" custRadScaleInc="11328">
        <dgm:presLayoutVars>
          <dgm:bulletEnabled val="1"/>
        </dgm:presLayoutVars>
      </dgm:prSet>
      <dgm:spPr/>
    </dgm:pt>
    <dgm:pt modelId="{FA28B49D-5F84-4B98-8589-92AED8FB3608}" type="pres">
      <dgm:prSet presAssocID="{2E7F9344-CACD-4881-9A51-0C811FC01B0B}" presName="nodeFollowingNodes" presStyleLbl="node1" presStyleIdx="5" presStyleCnt="6" custRadScaleRad="97180" custRadScaleInc="-15138">
        <dgm:presLayoutVars>
          <dgm:bulletEnabled val="1"/>
        </dgm:presLayoutVars>
      </dgm:prSet>
      <dgm:spPr/>
    </dgm:pt>
  </dgm:ptLst>
  <dgm:cxnLst>
    <dgm:cxn modelId="{A8391F03-A3DC-4140-8088-4DCE2E315269}" srcId="{5CE9A9E2-CA3C-4C04-B19C-B7242F528A3F}" destId="{56D8268D-F1A1-42F5-AE55-9E0567EDDE70}" srcOrd="0" destOrd="0" parTransId="{46BCC6F7-77B9-46AC-874A-31B42893A428}" sibTransId="{D4870FB6-7BD1-4F65-831F-7BB8595DDD36}"/>
    <dgm:cxn modelId="{1F1A300B-FDD6-419E-B735-C0471B3395A0}" srcId="{5CE9A9E2-CA3C-4C04-B19C-B7242F528A3F}" destId="{4D984805-A314-41BD-99C5-91F374E7DFD0}" srcOrd="3" destOrd="0" parTransId="{213F329D-C0F0-4D23-BEFF-AD299B5A4075}" sibTransId="{D69FD966-D672-4C3F-8D89-053CD85B3D50}"/>
    <dgm:cxn modelId="{327A4C0B-E0B9-4489-B667-16FDC7481C4E}" srcId="{5CE9A9E2-CA3C-4C04-B19C-B7242F528A3F}" destId="{912D6F0F-4ACF-4AD0-97BE-2B4502BDD5DB}" srcOrd="4" destOrd="0" parTransId="{79D99263-F2B7-476F-B7B6-71D1414894F3}" sibTransId="{A253C098-073F-49A8-837E-AF5E9A3D43B1}"/>
    <dgm:cxn modelId="{6E59D629-A124-4834-AD11-B0AF5C44B554}" type="presOf" srcId="{21CB7731-F246-4D42-8AFD-82E915AB0786}" destId="{54268410-D18F-4E94-890D-83E487EE45DA}" srcOrd="0" destOrd="0" presId="urn:microsoft.com/office/officeart/2005/8/layout/cycle3"/>
    <dgm:cxn modelId="{923F4D34-F1EA-4625-9571-248A1C3FAF5F}" type="presOf" srcId="{D4870FB6-7BD1-4F65-831F-7BB8595DDD36}" destId="{7BDCF772-B6B2-48B0-AB5D-3F5CCCE8E991}" srcOrd="0" destOrd="0" presId="urn:microsoft.com/office/officeart/2005/8/layout/cycle3"/>
    <dgm:cxn modelId="{06BA5460-8FBB-470A-8D06-7A836312764B}" type="presOf" srcId="{56D8268D-F1A1-42F5-AE55-9E0567EDDE70}" destId="{D5DC2717-D0CA-41E6-A6BD-E658928DB3BD}" srcOrd="0" destOrd="0" presId="urn:microsoft.com/office/officeart/2005/8/layout/cycle3"/>
    <dgm:cxn modelId="{E141A464-53B8-40D1-B067-5FFA90DEF259}" type="presOf" srcId="{4D984805-A314-41BD-99C5-91F374E7DFD0}" destId="{46BEA1BE-D840-4978-9875-37B3F4FACAE0}" srcOrd="0" destOrd="0" presId="urn:microsoft.com/office/officeart/2005/8/layout/cycle3"/>
    <dgm:cxn modelId="{22C4D349-64AC-4A4F-B5EC-3C09CCBCCB78}" type="presOf" srcId="{2E7F9344-CACD-4881-9A51-0C811FC01B0B}" destId="{FA28B49D-5F84-4B98-8589-92AED8FB3608}" srcOrd="0" destOrd="0" presId="urn:microsoft.com/office/officeart/2005/8/layout/cycle3"/>
    <dgm:cxn modelId="{E6906775-221D-4A58-99EC-620B6E991F9B}" srcId="{5CE9A9E2-CA3C-4C04-B19C-B7242F528A3F}" destId="{21CB7731-F246-4D42-8AFD-82E915AB0786}" srcOrd="1" destOrd="0" parTransId="{F762D36F-0798-4547-BB32-66CF0A73C79B}" sibTransId="{2888DE78-B0A3-43BA-9653-E33B44C0225A}"/>
    <dgm:cxn modelId="{CCC98B79-2A16-410C-9014-ABF8914A9083}" type="presOf" srcId="{5CE9A9E2-CA3C-4C04-B19C-B7242F528A3F}" destId="{E50900F4-5B37-4766-96F1-80102446E4A7}" srcOrd="0" destOrd="0" presId="urn:microsoft.com/office/officeart/2005/8/layout/cycle3"/>
    <dgm:cxn modelId="{592079A9-98C4-4936-BC10-4989B82F5391}" srcId="{5CE9A9E2-CA3C-4C04-B19C-B7242F528A3F}" destId="{2E7F9344-CACD-4881-9A51-0C811FC01B0B}" srcOrd="5" destOrd="0" parTransId="{70CE2EB8-8C04-4155-A7A6-0412665FB520}" sibTransId="{EF2DF7D9-C717-4F15-9844-AC3558A1277D}"/>
    <dgm:cxn modelId="{527255C7-4FFE-49BD-8144-41CF40E9F75C}" type="presOf" srcId="{F6B9AFAF-E08B-45BE-94A7-4705D8BFC49D}" destId="{BD17B83F-0A7F-4A4B-8F6D-A9EE6514AABB}" srcOrd="0" destOrd="0" presId="urn:microsoft.com/office/officeart/2005/8/layout/cycle3"/>
    <dgm:cxn modelId="{DFE635EA-1CCE-48EC-BFFC-274A3A89022A}" srcId="{5CE9A9E2-CA3C-4C04-B19C-B7242F528A3F}" destId="{F6B9AFAF-E08B-45BE-94A7-4705D8BFC49D}" srcOrd="2" destOrd="0" parTransId="{7ACF3482-4839-4F1D-ABAC-78A33B4444AE}" sibTransId="{E80B5701-8CC1-429B-B285-827C244CF60B}"/>
    <dgm:cxn modelId="{0F15EAFB-C05D-4E61-B34B-33CCB864BE49}" type="presOf" srcId="{912D6F0F-4ACF-4AD0-97BE-2B4502BDD5DB}" destId="{912F8803-D4EE-4B9E-B2B2-147920BCBE49}" srcOrd="0" destOrd="0" presId="urn:microsoft.com/office/officeart/2005/8/layout/cycle3"/>
    <dgm:cxn modelId="{1DE44134-9A0D-4363-8B07-B36733CF3C6C}" type="presParOf" srcId="{E50900F4-5B37-4766-96F1-80102446E4A7}" destId="{6C1DFBAF-180C-42DB-88B7-94BEF4FF94BB}" srcOrd="0" destOrd="0" presId="urn:microsoft.com/office/officeart/2005/8/layout/cycle3"/>
    <dgm:cxn modelId="{C0F34D4C-FA76-478D-8863-B5531DD97509}" type="presParOf" srcId="{6C1DFBAF-180C-42DB-88B7-94BEF4FF94BB}" destId="{D5DC2717-D0CA-41E6-A6BD-E658928DB3BD}" srcOrd="0" destOrd="0" presId="urn:microsoft.com/office/officeart/2005/8/layout/cycle3"/>
    <dgm:cxn modelId="{40949F3A-0C9E-4A8B-876D-02F425BE2995}" type="presParOf" srcId="{6C1DFBAF-180C-42DB-88B7-94BEF4FF94BB}" destId="{7BDCF772-B6B2-48B0-AB5D-3F5CCCE8E991}" srcOrd="1" destOrd="0" presId="urn:microsoft.com/office/officeart/2005/8/layout/cycle3"/>
    <dgm:cxn modelId="{AB78D5E3-6A3E-44E4-BB46-4BDBE54616F6}" type="presParOf" srcId="{6C1DFBAF-180C-42DB-88B7-94BEF4FF94BB}" destId="{54268410-D18F-4E94-890D-83E487EE45DA}" srcOrd="2" destOrd="0" presId="urn:microsoft.com/office/officeart/2005/8/layout/cycle3"/>
    <dgm:cxn modelId="{BB3179C1-D9BE-4028-8A18-AB948DA962A3}" type="presParOf" srcId="{6C1DFBAF-180C-42DB-88B7-94BEF4FF94BB}" destId="{BD17B83F-0A7F-4A4B-8F6D-A9EE6514AABB}" srcOrd="3" destOrd="0" presId="urn:microsoft.com/office/officeart/2005/8/layout/cycle3"/>
    <dgm:cxn modelId="{8A02ED56-3ECB-4BAE-B2E0-C2823D6916F3}" type="presParOf" srcId="{6C1DFBAF-180C-42DB-88B7-94BEF4FF94BB}" destId="{46BEA1BE-D840-4978-9875-37B3F4FACAE0}" srcOrd="4" destOrd="0" presId="urn:microsoft.com/office/officeart/2005/8/layout/cycle3"/>
    <dgm:cxn modelId="{0204A0EB-A23F-4543-9661-12234E955167}" type="presParOf" srcId="{6C1DFBAF-180C-42DB-88B7-94BEF4FF94BB}" destId="{912F8803-D4EE-4B9E-B2B2-147920BCBE49}" srcOrd="5" destOrd="0" presId="urn:microsoft.com/office/officeart/2005/8/layout/cycle3"/>
    <dgm:cxn modelId="{B57715B9-225D-4AA9-AB98-32875B85C1F1}" type="presParOf" srcId="{6C1DFBAF-180C-42DB-88B7-94BEF4FF94BB}" destId="{FA28B49D-5F84-4B98-8589-92AED8FB3608}" srcOrd="6" destOrd="0" presId="urn:microsoft.com/office/officeart/2005/8/layout/cycle3"/>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911A4CFA-7B76-4B9A-8C12-525DB6A21AA1}">
      <dsp:nvSpPr>
        <dsp:cNvPr id="0" name=""/>
        <dsp:cNvSpPr/>
      </dsp:nvSpPr>
      <dsp:spPr>
        <a:xfrm>
          <a:off x="2462595" y="2085213"/>
          <a:ext cx="1355138" cy="1319075"/>
        </a:xfrm>
        <a:prstGeom prst="ellipse">
          <a:avLst/>
        </a:prstGeom>
        <a:gradFill rotWithShape="0">
          <a:gsLst>
            <a:gs pos="0">
              <a:srgbClr val="5B9BD5">
                <a:hueOff val="0"/>
                <a:satOff val="0"/>
                <a:lumOff val="0"/>
                <a:alphaOff val="0"/>
                <a:satMod val="103000"/>
                <a:lumMod val="102000"/>
                <a:tint val="94000"/>
              </a:srgbClr>
            </a:gs>
            <a:gs pos="50000">
              <a:srgbClr val="5B9BD5">
                <a:hueOff val="0"/>
                <a:satOff val="0"/>
                <a:lumOff val="0"/>
                <a:alphaOff val="0"/>
                <a:satMod val="110000"/>
                <a:lumMod val="100000"/>
                <a:shade val="100000"/>
              </a:srgbClr>
            </a:gs>
            <a:gs pos="100000">
              <a:srgbClr val="5B9BD5">
                <a:hueOff val="0"/>
                <a:satOff val="0"/>
                <a:lumOff val="0"/>
                <a:alphaOff val="0"/>
                <a:lumMod val="99000"/>
                <a:satMod val="120000"/>
                <a:shade val="78000"/>
              </a:srgbClr>
            </a:gs>
          </a:gsLst>
          <a:lin ang="5400000" scaled="0"/>
        </a:grad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17780" tIns="17780" rIns="17780" bIns="17780" numCol="1" spcCol="1270" anchor="ctr" anchorCtr="0">
          <a:noAutofit/>
        </a:bodyPr>
        <a:lstStyle/>
        <a:p>
          <a:pPr marL="0" marR="0" lvl="0" indent="0" algn="ctr" defTabSz="914400" eaLnBrk="1" fontAlgn="auto" latinLnBrk="0" hangingPunct="1">
            <a:lnSpc>
              <a:spcPct val="100000"/>
            </a:lnSpc>
            <a:spcBef>
              <a:spcPct val="0"/>
            </a:spcBef>
            <a:spcAft>
              <a:spcPts val="0"/>
            </a:spcAft>
            <a:buClrTx/>
            <a:buSzTx/>
            <a:buFontTx/>
            <a:buNone/>
            <a:tabLst/>
            <a:defRPr/>
          </a:pPr>
          <a:r>
            <a:rPr lang="en-US" sz="1400" b="1" kern="1200" dirty="0">
              <a:solidFill>
                <a:srgbClr val="FFFF00"/>
              </a:solidFill>
              <a:latin typeface="+mj-lt"/>
              <a:ea typeface="+mn-ea"/>
              <a:cs typeface="+mn-cs"/>
            </a:rPr>
            <a:t>Tiered Focused</a:t>
          </a:r>
          <a:br>
            <a:rPr lang="en-US" sz="1400" b="1" kern="1200" dirty="0">
              <a:solidFill>
                <a:srgbClr val="FFFF00"/>
              </a:solidFill>
              <a:latin typeface="+mj-lt"/>
              <a:ea typeface="+mn-ea"/>
              <a:cs typeface="+mn-cs"/>
            </a:rPr>
          </a:br>
          <a:r>
            <a:rPr lang="en-US" sz="1400" b="1" kern="1200" dirty="0">
              <a:solidFill>
                <a:srgbClr val="FFFF00"/>
              </a:solidFill>
              <a:latin typeface="+mj-lt"/>
              <a:ea typeface="+mn-ea"/>
              <a:cs typeface="+mn-cs"/>
            </a:rPr>
            <a:t>Monitoring</a:t>
          </a:r>
        </a:p>
        <a:p>
          <a:pPr lvl="0" algn="ctr" defTabSz="622300">
            <a:lnSpc>
              <a:spcPct val="90000"/>
            </a:lnSpc>
            <a:spcBef>
              <a:spcPct val="0"/>
            </a:spcBef>
            <a:spcAft>
              <a:spcPct val="35000"/>
            </a:spcAft>
            <a:buNone/>
          </a:pPr>
          <a:endParaRPr lang="en-US" sz="1400" b="1" kern="1200" dirty="0">
            <a:solidFill>
              <a:schemeClr val="accent6">
                <a:lumMod val="60000"/>
                <a:lumOff val="40000"/>
              </a:schemeClr>
            </a:solidFill>
            <a:latin typeface="Calibri" panose="020F0502020204030204"/>
            <a:ea typeface="+mn-ea"/>
            <a:cs typeface="+mn-cs"/>
          </a:endParaRPr>
        </a:p>
      </dsp:txBody>
      <dsp:txXfrm>
        <a:off x="2661050" y="2278387"/>
        <a:ext cx="958228" cy="932727"/>
      </dsp:txXfrm>
    </dsp:sp>
    <dsp:sp modelId="{D2385CA8-70A4-48E9-B008-C550CCA9E5C3}">
      <dsp:nvSpPr>
        <dsp:cNvPr id="0" name=""/>
        <dsp:cNvSpPr/>
      </dsp:nvSpPr>
      <dsp:spPr>
        <a:xfrm rot="5439359">
          <a:off x="2876865" y="1433185"/>
          <a:ext cx="548775" cy="686181"/>
        </a:xfrm>
        <a:prstGeom prst="rightArrow">
          <a:avLst>
            <a:gd name="adj1" fmla="val 60000"/>
            <a:gd name="adj2" fmla="val 50000"/>
          </a:avLst>
        </a:prstGeom>
        <a:gradFill rotWithShape="0">
          <a:gsLst>
            <a:gs pos="0">
              <a:srgbClr val="5B9BD5">
                <a:tint val="60000"/>
                <a:hueOff val="0"/>
                <a:satOff val="0"/>
                <a:lumOff val="0"/>
                <a:alphaOff val="0"/>
                <a:satMod val="103000"/>
                <a:lumMod val="102000"/>
                <a:tint val="94000"/>
              </a:srgbClr>
            </a:gs>
            <a:gs pos="50000">
              <a:srgbClr val="5B9BD5">
                <a:tint val="60000"/>
                <a:hueOff val="0"/>
                <a:satOff val="0"/>
                <a:lumOff val="0"/>
                <a:alphaOff val="0"/>
                <a:satMod val="110000"/>
                <a:lumMod val="100000"/>
                <a:shade val="100000"/>
              </a:srgbClr>
            </a:gs>
            <a:gs pos="100000">
              <a:srgbClr val="5B9BD5">
                <a:tint val="60000"/>
                <a:hueOff val="0"/>
                <a:satOff val="0"/>
                <a:lumOff val="0"/>
                <a:alphaOff val="0"/>
                <a:lumMod val="99000"/>
                <a:satMod val="120000"/>
                <a:shade val="78000"/>
              </a:srgbClr>
            </a:gs>
          </a:gsLst>
          <a:lin ang="5400000" scaled="0"/>
        </a:grad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0" tIns="0" rIns="0" bIns="0" numCol="1" spcCol="1270" anchor="ctr" anchorCtr="0">
          <a:noAutofit/>
        </a:bodyPr>
        <a:lstStyle/>
        <a:p>
          <a:pPr marL="0" lvl="0" indent="0" algn="ctr" defTabSz="1289050">
            <a:lnSpc>
              <a:spcPct val="90000"/>
            </a:lnSpc>
            <a:spcBef>
              <a:spcPct val="0"/>
            </a:spcBef>
            <a:spcAft>
              <a:spcPct val="35000"/>
            </a:spcAft>
            <a:buNone/>
          </a:pPr>
          <a:endParaRPr lang="en-US" sz="2900" kern="1200">
            <a:solidFill>
              <a:sysClr val="window" lastClr="FFFFFF"/>
            </a:solidFill>
            <a:latin typeface="Calibri" panose="020F0502020204030204"/>
            <a:ea typeface="+mn-ea"/>
            <a:cs typeface="+mn-cs"/>
          </a:endParaRPr>
        </a:p>
      </dsp:txBody>
      <dsp:txXfrm>
        <a:off x="2960123" y="1488110"/>
        <a:ext cx="384143" cy="411709"/>
      </dsp:txXfrm>
    </dsp:sp>
    <dsp:sp modelId="{110F1347-2299-40DD-BBFE-51FDF9D07B87}">
      <dsp:nvSpPr>
        <dsp:cNvPr id="0" name=""/>
        <dsp:cNvSpPr/>
      </dsp:nvSpPr>
      <dsp:spPr>
        <a:xfrm>
          <a:off x="2428529" y="-21554"/>
          <a:ext cx="1469788" cy="1469788"/>
        </a:xfrm>
        <a:prstGeom prst="ellipse">
          <a:avLst/>
        </a:prstGeom>
        <a:blipFill rotWithShape="0">
          <a:blip xmlns:r="http://schemas.openxmlformats.org/officeDocument/2006/relationships" r:embed="rId1"/>
          <a:stretch>
            <a:fillRect/>
          </a:stretch>
        </a:blip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12700" tIns="12700" rIns="12700" bIns="12700" numCol="1" spcCol="1270" anchor="ctr" anchorCtr="0">
          <a:noAutofit/>
        </a:bodyPr>
        <a:lstStyle/>
        <a:p>
          <a:pPr marL="0" lvl="0" indent="0" algn="ctr" defTabSz="444500">
            <a:lnSpc>
              <a:spcPct val="90000"/>
            </a:lnSpc>
            <a:spcBef>
              <a:spcPct val="0"/>
            </a:spcBef>
            <a:spcAft>
              <a:spcPct val="35000"/>
            </a:spcAft>
            <a:buNone/>
          </a:pPr>
          <a:endParaRPr lang="en-US" sz="1000" kern="1200" dirty="0">
            <a:solidFill>
              <a:sysClr val="window" lastClr="FFFFFF"/>
            </a:solidFill>
            <a:latin typeface="Calibri" panose="020F0502020204030204"/>
            <a:ea typeface="+mn-ea"/>
            <a:cs typeface="+mn-cs"/>
          </a:endParaRPr>
        </a:p>
        <a:p>
          <a:pPr marL="0" lvl="0" indent="0" algn="ctr" defTabSz="444500">
            <a:lnSpc>
              <a:spcPct val="90000"/>
            </a:lnSpc>
            <a:spcBef>
              <a:spcPct val="0"/>
            </a:spcBef>
            <a:spcAft>
              <a:spcPct val="35000"/>
            </a:spcAft>
            <a:buNone/>
          </a:pPr>
          <a:endParaRPr lang="en-US" sz="1000" kern="1200" dirty="0">
            <a:solidFill>
              <a:sysClr val="window" lastClr="FFFFFF"/>
            </a:solidFill>
            <a:latin typeface="Calibri" panose="020F0502020204030204"/>
            <a:ea typeface="+mn-ea"/>
            <a:cs typeface="+mn-cs"/>
          </a:endParaRPr>
        </a:p>
        <a:p>
          <a:pPr marL="0" lvl="0" indent="0" algn="ctr" defTabSz="444500">
            <a:lnSpc>
              <a:spcPct val="90000"/>
            </a:lnSpc>
            <a:spcBef>
              <a:spcPct val="0"/>
            </a:spcBef>
            <a:spcAft>
              <a:spcPct val="35000"/>
            </a:spcAft>
            <a:buNone/>
          </a:pPr>
          <a:endParaRPr lang="en-US" sz="1000" kern="1200" dirty="0">
            <a:solidFill>
              <a:sysClr val="window" lastClr="FFFFFF"/>
            </a:solidFill>
            <a:latin typeface="Calibri" panose="020F0502020204030204"/>
            <a:ea typeface="+mn-ea"/>
            <a:cs typeface="+mn-cs"/>
          </a:endParaRPr>
        </a:p>
        <a:p>
          <a:pPr marL="0" lvl="0" indent="0" algn="ctr" defTabSz="444500">
            <a:lnSpc>
              <a:spcPct val="90000"/>
            </a:lnSpc>
            <a:spcBef>
              <a:spcPct val="0"/>
            </a:spcBef>
            <a:spcAft>
              <a:spcPct val="35000"/>
            </a:spcAft>
            <a:buNone/>
          </a:pPr>
          <a:endParaRPr lang="en-US" sz="1000" kern="1200" dirty="0">
            <a:solidFill>
              <a:sysClr val="window" lastClr="FFFFFF"/>
            </a:solidFill>
            <a:latin typeface="Calibri" panose="020F0502020204030204"/>
            <a:ea typeface="+mn-ea"/>
            <a:cs typeface="+mn-cs"/>
          </a:endParaRPr>
        </a:p>
        <a:p>
          <a:pPr marL="0" lvl="0" indent="0" algn="ctr" defTabSz="444500">
            <a:lnSpc>
              <a:spcPct val="90000"/>
            </a:lnSpc>
            <a:spcBef>
              <a:spcPct val="0"/>
            </a:spcBef>
            <a:spcAft>
              <a:spcPct val="35000"/>
            </a:spcAft>
            <a:buNone/>
          </a:pPr>
          <a:r>
            <a:rPr lang="en-US" sz="1400" b="1" kern="1200" dirty="0">
              <a:solidFill>
                <a:srgbClr val="FFFF00"/>
              </a:solidFill>
              <a:latin typeface="+mj-lt"/>
              <a:ea typeface="+mn-ea"/>
              <a:cs typeface="+mn-cs"/>
            </a:rPr>
            <a:t>District Self-Assessment</a:t>
          </a:r>
        </a:p>
      </dsp:txBody>
      <dsp:txXfrm>
        <a:off x="2643774" y="193691"/>
        <a:ext cx="1039298" cy="1039298"/>
      </dsp:txXfrm>
    </dsp:sp>
    <dsp:sp modelId="{1507E2B7-73A8-448F-85C4-95F6B2F19991}">
      <dsp:nvSpPr>
        <dsp:cNvPr id="0" name=""/>
        <dsp:cNvSpPr/>
      </dsp:nvSpPr>
      <dsp:spPr>
        <a:xfrm rot="9670970">
          <a:off x="3767032" y="2096431"/>
          <a:ext cx="535511" cy="579954"/>
        </a:xfrm>
        <a:prstGeom prst="rightArrow">
          <a:avLst>
            <a:gd name="adj1" fmla="val 60000"/>
            <a:gd name="adj2" fmla="val 50000"/>
          </a:avLst>
        </a:prstGeom>
        <a:gradFill rotWithShape="0">
          <a:gsLst>
            <a:gs pos="0">
              <a:srgbClr val="5B9BD5">
                <a:tint val="60000"/>
                <a:hueOff val="0"/>
                <a:satOff val="0"/>
                <a:lumOff val="0"/>
                <a:alphaOff val="0"/>
                <a:satMod val="103000"/>
                <a:lumMod val="102000"/>
                <a:tint val="94000"/>
              </a:srgbClr>
            </a:gs>
            <a:gs pos="50000">
              <a:srgbClr val="5B9BD5">
                <a:tint val="60000"/>
                <a:hueOff val="0"/>
                <a:satOff val="0"/>
                <a:lumOff val="0"/>
                <a:alphaOff val="0"/>
                <a:satMod val="110000"/>
                <a:lumMod val="100000"/>
                <a:shade val="100000"/>
              </a:srgbClr>
            </a:gs>
            <a:gs pos="100000">
              <a:srgbClr val="5B9BD5">
                <a:tint val="60000"/>
                <a:hueOff val="0"/>
                <a:satOff val="0"/>
                <a:lumOff val="0"/>
                <a:alphaOff val="0"/>
                <a:lumMod val="99000"/>
                <a:satMod val="120000"/>
                <a:shade val="78000"/>
              </a:srgbClr>
            </a:gs>
          </a:gsLst>
          <a:lin ang="5400000" scaled="0"/>
        </a:grad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0" tIns="0" rIns="0" bIns="0" numCol="1" spcCol="1270" anchor="ctr" anchorCtr="0">
          <a:noAutofit/>
        </a:bodyPr>
        <a:lstStyle/>
        <a:p>
          <a:pPr marL="0" lvl="0" indent="0" algn="ctr" defTabSz="1066800">
            <a:lnSpc>
              <a:spcPct val="90000"/>
            </a:lnSpc>
            <a:spcBef>
              <a:spcPct val="0"/>
            </a:spcBef>
            <a:spcAft>
              <a:spcPct val="35000"/>
            </a:spcAft>
            <a:buNone/>
          </a:pPr>
          <a:endParaRPr lang="en-US" sz="2400" kern="1200">
            <a:solidFill>
              <a:sysClr val="window" lastClr="FFFFFF"/>
            </a:solidFill>
            <a:latin typeface="Calibri" panose="020F0502020204030204"/>
            <a:ea typeface="+mn-ea"/>
            <a:cs typeface="+mn-cs"/>
          </a:endParaRPr>
        </a:p>
      </dsp:txBody>
      <dsp:txXfrm>
        <a:off x="3923392" y="2186513"/>
        <a:ext cx="374858" cy="347972"/>
      </dsp:txXfrm>
    </dsp:sp>
    <dsp:sp modelId="{986BD03A-E2C9-4333-9B09-0A420B49A4A6}">
      <dsp:nvSpPr>
        <dsp:cNvPr id="0" name=""/>
        <dsp:cNvSpPr/>
      </dsp:nvSpPr>
      <dsp:spPr>
        <a:xfrm>
          <a:off x="4250348" y="1206658"/>
          <a:ext cx="1657480" cy="1522906"/>
        </a:xfrm>
        <a:prstGeom prst="ellipse">
          <a:avLst/>
        </a:prstGeom>
        <a:blipFill rotWithShape="0">
          <a:blip xmlns:r="http://schemas.openxmlformats.org/officeDocument/2006/relationships" r:embed="rId2"/>
          <a:stretch>
            <a:fillRect/>
          </a:stretch>
        </a:blip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12700" tIns="12700" rIns="12700" bIns="12700" numCol="1" spcCol="1270" anchor="ctr" anchorCtr="0">
          <a:noAutofit/>
        </a:bodyPr>
        <a:lstStyle/>
        <a:p>
          <a:pPr marL="0" lvl="0" indent="0" algn="ctr" defTabSz="444500">
            <a:lnSpc>
              <a:spcPct val="90000"/>
            </a:lnSpc>
            <a:spcBef>
              <a:spcPct val="0"/>
            </a:spcBef>
            <a:spcAft>
              <a:spcPct val="35000"/>
            </a:spcAft>
            <a:buNone/>
          </a:pPr>
          <a:endParaRPr lang="en-US" sz="1000" kern="1200" dirty="0">
            <a:solidFill>
              <a:sysClr val="window" lastClr="FFFFFF"/>
            </a:solidFill>
            <a:latin typeface="Calibri" panose="020F0502020204030204"/>
            <a:ea typeface="+mn-ea"/>
            <a:cs typeface="+mn-cs"/>
          </a:endParaRPr>
        </a:p>
        <a:p>
          <a:pPr marL="0" lvl="0" indent="0" algn="ctr" defTabSz="444500">
            <a:lnSpc>
              <a:spcPct val="90000"/>
            </a:lnSpc>
            <a:spcBef>
              <a:spcPct val="0"/>
            </a:spcBef>
            <a:spcAft>
              <a:spcPct val="35000"/>
            </a:spcAft>
            <a:buNone/>
          </a:pPr>
          <a:endParaRPr lang="en-US" sz="1000" kern="1200" dirty="0">
            <a:solidFill>
              <a:sysClr val="window" lastClr="FFFFFF"/>
            </a:solidFill>
            <a:latin typeface="Calibri" panose="020F0502020204030204"/>
            <a:ea typeface="+mn-ea"/>
            <a:cs typeface="+mn-cs"/>
          </a:endParaRPr>
        </a:p>
        <a:p>
          <a:pPr marL="0" lvl="0" indent="0" algn="l" defTabSz="444500">
            <a:lnSpc>
              <a:spcPct val="90000"/>
            </a:lnSpc>
            <a:spcBef>
              <a:spcPct val="0"/>
            </a:spcBef>
            <a:spcAft>
              <a:spcPct val="35000"/>
            </a:spcAft>
            <a:buNone/>
          </a:pPr>
          <a:br>
            <a:rPr lang="en-US" sz="1400" b="1" kern="1200" dirty="0">
              <a:solidFill>
                <a:schemeClr val="accent6">
                  <a:lumMod val="60000"/>
                  <a:lumOff val="40000"/>
                </a:schemeClr>
              </a:solidFill>
              <a:latin typeface="+mj-lt"/>
              <a:ea typeface="+mn-ea"/>
              <a:cs typeface="+mn-cs"/>
            </a:rPr>
          </a:br>
          <a:r>
            <a:rPr lang="en-US" sz="1400" b="1" kern="1200" dirty="0">
              <a:solidFill>
                <a:srgbClr val="FFFF00"/>
              </a:solidFill>
              <a:latin typeface="+mj-lt"/>
              <a:ea typeface="+mn-ea"/>
              <a:cs typeface="+mn-cs"/>
            </a:rPr>
            <a:t>Parent Survey</a:t>
          </a:r>
        </a:p>
      </dsp:txBody>
      <dsp:txXfrm>
        <a:off x="4493080" y="1429682"/>
        <a:ext cx="1172016" cy="1076858"/>
      </dsp:txXfrm>
    </dsp:sp>
    <dsp:sp modelId="{AEBE59BF-6E24-4AAF-A220-95FCF3263B68}">
      <dsp:nvSpPr>
        <dsp:cNvPr id="0" name=""/>
        <dsp:cNvSpPr/>
      </dsp:nvSpPr>
      <dsp:spPr>
        <a:xfrm rot="13568933">
          <a:off x="3537366" y="3195243"/>
          <a:ext cx="585132" cy="533359"/>
        </a:xfrm>
        <a:prstGeom prst="rightArrow">
          <a:avLst>
            <a:gd name="adj1" fmla="val 60000"/>
            <a:gd name="adj2" fmla="val 50000"/>
          </a:avLst>
        </a:prstGeom>
        <a:gradFill rotWithShape="0">
          <a:gsLst>
            <a:gs pos="0">
              <a:srgbClr val="5B9BD5">
                <a:tint val="60000"/>
                <a:hueOff val="0"/>
                <a:satOff val="0"/>
                <a:lumOff val="0"/>
                <a:alphaOff val="0"/>
                <a:satMod val="103000"/>
                <a:lumMod val="102000"/>
                <a:tint val="94000"/>
              </a:srgbClr>
            </a:gs>
            <a:gs pos="50000">
              <a:srgbClr val="5B9BD5">
                <a:tint val="60000"/>
                <a:hueOff val="0"/>
                <a:satOff val="0"/>
                <a:lumOff val="0"/>
                <a:alphaOff val="0"/>
                <a:satMod val="110000"/>
                <a:lumMod val="100000"/>
                <a:shade val="100000"/>
              </a:srgbClr>
            </a:gs>
            <a:gs pos="100000">
              <a:srgbClr val="5B9BD5">
                <a:tint val="60000"/>
                <a:hueOff val="0"/>
                <a:satOff val="0"/>
                <a:lumOff val="0"/>
                <a:alphaOff val="0"/>
                <a:lumMod val="99000"/>
                <a:satMod val="120000"/>
                <a:shade val="78000"/>
              </a:srgbClr>
            </a:gs>
          </a:gsLst>
          <a:lin ang="5400000" scaled="0"/>
        </a:grad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0" tIns="0" rIns="0" bIns="0" numCol="1" spcCol="1270" anchor="ctr" anchorCtr="0">
          <a:noAutofit/>
        </a:bodyPr>
        <a:lstStyle/>
        <a:p>
          <a:pPr marL="0" lvl="0" indent="0" algn="ctr" defTabSz="977900">
            <a:lnSpc>
              <a:spcPct val="90000"/>
            </a:lnSpc>
            <a:spcBef>
              <a:spcPct val="0"/>
            </a:spcBef>
            <a:spcAft>
              <a:spcPct val="35000"/>
            </a:spcAft>
            <a:buNone/>
          </a:pPr>
          <a:endParaRPr lang="en-US" sz="2200" kern="1200">
            <a:solidFill>
              <a:sysClr val="window" lastClr="FFFFFF"/>
            </a:solidFill>
            <a:latin typeface="Calibri" panose="020F0502020204030204"/>
            <a:ea typeface="+mn-ea"/>
            <a:cs typeface="+mn-cs"/>
          </a:endParaRPr>
        </a:p>
      </dsp:txBody>
      <dsp:txXfrm>
        <a:off x="3672796" y="3359609"/>
        <a:ext cx="425124" cy="320015"/>
      </dsp:txXfrm>
    </dsp:sp>
    <dsp:sp modelId="{D3FB9477-FCD9-4308-94BD-142C909B7E34}">
      <dsp:nvSpPr>
        <dsp:cNvPr id="0" name=""/>
        <dsp:cNvSpPr/>
      </dsp:nvSpPr>
      <dsp:spPr>
        <a:xfrm>
          <a:off x="3798010" y="3529028"/>
          <a:ext cx="1606552" cy="1469788"/>
        </a:xfrm>
        <a:prstGeom prst="ellipse">
          <a:avLst/>
        </a:prstGeom>
        <a:blipFill rotWithShape="0">
          <a:blip xmlns:r="http://schemas.openxmlformats.org/officeDocument/2006/relationships" r:embed="rId3"/>
          <a:stretch>
            <a:fillRect/>
          </a:stretch>
        </a:blip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17780" tIns="17780" rIns="17780" bIns="17780" numCol="1" spcCol="1270" anchor="ctr" anchorCtr="0">
          <a:noAutofit/>
        </a:bodyPr>
        <a:lstStyle/>
        <a:p>
          <a:pPr marL="0" marR="0" lvl="0" indent="0" algn="ctr" defTabSz="914400" eaLnBrk="1" fontAlgn="auto" latinLnBrk="0" hangingPunct="1">
            <a:lnSpc>
              <a:spcPct val="100000"/>
            </a:lnSpc>
            <a:spcBef>
              <a:spcPct val="0"/>
            </a:spcBef>
            <a:spcAft>
              <a:spcPts val="0"/>
            </a:spcAft>
            <a:buClrTx/>
            <a:buSzTx/>
            <a:buFontTx/>
            <a:buNone/>
            <a:tabLst/>
            <a:defRPr/>
          </a:pPr>
          <a:endParaRPr lang="en-US" sz="1400" b="1" kern="1200" dirty="0">
            <a:solidFill>
              <a:schemeClr val="accent6">
                <a:lumMod val="60000"/>
                <a:lumOff val="40000"/>
              </a:schemeClr>
            </a:solidFill>
            <a:latin typeface="Calibri" panose="020F0502020204030204"/>
            <a:ea typeface="+mn-ea"/>
            <a:cs typeface="+mn-cs"/>
          </a:endParaRPr>
        </a:p>
        <a:p>
          <a:pPr marL="0" marR="0" lvl="0" indent="0" algn="ctr" defTabSz="914400" eaLnBrk="1" fontAlgn="auto" latinLnBrk="0" hangingPunct="1">
            <a:lnSpc>
              <a:spcPct val="100000"/>
            </a:lnSpc>
            <a:spcBef>
              <a:spcPct val="0"/>
            </a:spcBef>
            <a:spcAft>
              <a:spcPts val="0"/>
            </a:spcAft>
            <a:buClrTx/>
            <a:buSzTx/>
            <a:buFontTx/>
            <a:buNone/>
            <a:tabLst/>
            <a:defRPr/>
          </a:pPr>
          <a:endParaRPr lang="en-US" sz="1400" b="1" kern="1200" dirty="0">
            <a:solidFill>
              <a:schemeClr val="accent6">
                <a:lumMod val="60000"/>
                <a:lumOff val="40000"/>
              </a:schemeClr>
            </a:solidFill>
            <a:latin typeface="Calibri" panose="020F0502020204030204"/>
            <a:ea typeface="+mn-ea"/>
            <a:cs typeface="+mn-cs"/>
          </a:endParaRPr>
        </a:p>
        <a:p>
          <a:pPr marL="0" marR="0" lvl="0" indent="0" algn="ctr" defTabSz="914400" eaLnBrk="1" fontAlgn="auto" latinLnBrk="0" hangingPunct="1">
            <a:lnSpc>
              <a:spcPct val="100000"/>
            </a:lnSpc>
            <a:spcBef>
              <a:spcPct val="0"/>
            </a:spcBef>
            <a:spcAft>
              <a:spcPts val="0"/>
            </a:spcAft>
            <a:buClrTx/>
            <a:buSzTx/>
            <a:buFontTx/>
            <a:buNone/>
            <a:tabLst/>
            <a:defRPr/>
          </a:pPr>
          <a:endParaRPr lang="en-US" sz="1400" b="1" kern="1200" dirty="0">
            <a:solidFill>
              <a:schemeClr val="accent6">
                <a:lumMod val="60000"/>
                <a:lumOff val="40000"/>
              </a:schemeClr>
            </a:solidFill>
            <a:latin typeface="Calibri" panose="020F0502020204030204"/>
            <a:ea typeface="+mn-ea"/>
            <a:cs typeface="+mn-cs"/>
          </a:endParaRPr>
        </a:p>
        <a:p>
          <a:pPr marL="0" marR="0" lvl="0" indent="0" algn="l" defTabSz="914400" eaLnBrk="1" fontAlgn="auto" latinLnBrk="0" hangingPunct="1">
            <a:lnSpc>
              <a:spcPct val="100000"/>
            </a:lnSpc>
            <a:spcBef>
              <a:spcPct val="0"/>
            </a:spcBef>
            <a:spcAft>
              <a:spcPts val="0"/>
            </a:spcAft>
            <a:buClrTx/>
            <a:buSzTx/>
            <a:buFontTx/>
            <a:buNone/>
            <a:tabLst/>
            <a:defRPr/>
          </a:pPr>
          <a:r>
            <a:rPr lang="en-US" sz="1400" b="1" kern="1200" dirty="0">
              <a:solidFill>
                <a:srgbClr val="FFFF00"/>
              </a:solidFill>
              <a:latin typeface="+mj-lt"/>
              <a:ea typeface="+mn-ea"/>
              <a:cs typeface="+mn-cs"/>
            </a:rPr>
            <a:t>PSM</a:t>
          </a:r>
          <a:br>
            <a:rPr lang="en-US" sz="1400" b="1" kern="1200" dirty="0">
              <a:solidFill>
                <a:srgbClr val="FFFF00"/>
              </a:solidFill>
              <a:latin typeface="+mj-lt"/>
              <a:ea typeface="+mn-ea"/>
              <a:cs typeface="+mn-cs"/>
            </a:rPr>
          </a:br>
          <a:r>
            <a:rPr lang="en-US" sz="1400" b="1" kern="1200" dirty="0">
              <a:solidFill>
                <a:srgbClr val="FFFF00"/>
              </a:solidFill>
              <a:latin typeface="+mj-lt"/>
              <a:ea typeface="+mn-ea"/>
              <a:cs typeface="+mn-cs"/>
            </a:rPr>
            <a:t>On-site Visit</a:t>
          </a:r>
        </a:p>
        <a:p>
          <a:pPr lvl="0" algn="ctr" defTabSz="622300">
            <a:lnSpc>
              <a:spcPct val="90000"/>
            </a:lnSpc>
            <a:spcBef>
              <a:spcPct val="0"/>
            </a:spcBef>
            <a:spcAft>
              <a:spcPct val="35000"/>
            </a:spcAft>
            <a:buNone/>
          </a:pPr>
          <a:endParaRPr lang="en-US" sz="1400" b="1" kern="1200" dirty="0">
            <a:solidFill>
              <a:schemeClr val="tx1"/>
            </a:solidFill>
            <a:latin typeface="Calibri" panose="020F0502020204030204"/>
            <a:ea typeface="+mn-ea"/>
            <a:cs typeface="+mn-cs"/>
          </a:endParaRPr>
        </a:p>
      </dsp:txBody>
      <dsp:txXfrm>
        <a:off x="4033284" y="3744273"/>
        <a:ext cx="1136004" cy="1039298"/>
      </dsp:txXfrm>
    </dsp:sp>
    <dsp:sp modelId="{45CB0742-5867-42C0-8CC8-5B1576B2BDDF}">
      <dsp:nvSpPr>
        <dsp:cNvPr id="0" name=""/>
        <dsp:cNvSpPr/>
      </dsp:nvSpPr>
      <dsp:spPr>
        <a:xfrm rot="18427902">
          <a:off x="2289758" y="3279226"/>
          <a:ext cx="508619" cy="513330"/>
        </a:xfrm>
        <a:prstGeom prst="rightArrow">
          <a:avLst>
            <a:gd name="adj1" fmla="val 60000"/>
            <a:gd name="adj2" fmla="val 50000"/>
          </a:avLst>
        </a:prstGeom>
        <a:gradFill rotWithShape="0">
          <a:gsLst>
            <a:gs pos="0">
              <a:srgbClr val="5B9BD5">
                <a:tint val="60000"/>
                <a:hueOff val="0"/>
                <a:satOff val="0"/>
                <a:lumOff val="0"/>
                <a:alphaOff val="0"/>
                <a:satMod val="103000"/>
                <a:lumMod val="102000"/>
                <a:tint val="94000"/>
              </a:srgbClr>
            </a:gs>
            <a:gs pos="50000">
              <a:srgbClr val="5B9BD5">
                <a:tint val="60000"/>
                <a:hueOff val="0"/>
                <a:satOff val="0"/>
                <a:lumOff val="0"/>
                <a:alphaOff val="0"/>
                <a:satMod val="110000"/>
                <a:lumMod val="100000"/>
                <a:shade val="100000"/>
              </a:srgbClr>
            </a:gs>
            <a:gs pos="100000">
              <a:srgbClr val="5B9BD5">
                <a:tint val="60000"/>
                <a:hueOff val="0"/>
                <a:satOff val="0"/>
                <a:lumOff val="0"/>
                <a:alphaOff val="0"/>
                <a:lumMod val="99000"/>
                <a:satMod val="120000"/>
                <a:shade val="78000"/>
              </a:srgbClr>
            </a:gs>
          </a:gsLst>
          <a:lin ang="5400000" scaled="0"/>
        </a:grad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0" tIns="0" rIns="0" bIns="0" numCol="1" spcCol="1270" anchor="ctr" anchorCtr="0">
          <a:noAutofit/>
        </a:bodyPr>
        <a:lstStyle/>
        <a:p>
          <a:pPr marL="0" lvl="0" indent="0" algn="ctr" defTabSz="977900">
            <a:lnSpc>
              <a:spcPct val="90000"/>
            </a:lnSpc>
            <a:spcBef>
              <a:spcPct val="0"/>
            </a:spcBef>
            <a:spcAft>
              <a:spcPct val="35000"/>
            </a:spcAft>
            <a:buNone/>
          </a:pPr>
          <a:endParaRPr lang="en-US" sz="2200" kern="1200" dirty="0">
            <a:solidFill>
              <a:sysClr val="window" lastClr="FFFFFF"/>
            </a:solidFill>
            <a:latin typeface="Calibri" panose="020F0502020204030204"/>
            <a:ea typeface="+mn-ea"/>
            <a:cs typeface="+mn-cs"/>
          </a:endParaRPr>
        </a:p>
      </dsp:txBody>
      <dsp:txXfrm rot="10800000">
        <a:off x="2319997" y="3442717"/>
        <a:ext cx="356033" cy="307998"/>
      </dsp:txXfrm>
    </dsp:sp>
    <dsp:sp modelId="{F9B4523F-8198-41A7-B99C-ED7BE1BF3BF9}">
      <dsp:nvSpPr>
        <dsp:cNvPr id="0" name=""/>
        <dsp:cNvSpPr/>
      </dsp:nvSpPr>
      <dsp:spPr>
        <a:xfrm>
          <a:off x="1010160" y="3547824"/>
          <a:ext cx="1679733" cy="1567088"/>
        </a:xfrm>
        <a:prstGeom prst="ellipse">
          <a:avLst/>
        </a:prstGeom>
        <a:blipFill rotWithShape="0">
          <a:blip xmlns:r="http://schemas.openxmlformats.org/officeDocument/2006/relationships" r:embed="rId4"/>
          <a:stretch>
            <a:fillRect/>
          </a:stretch>
        </a:blip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17780" tIns="17780" rIns="17780" bIns="17780" numCol="1" spcCol="1270" anchor="ctr" anchorCtr="0">
          <a:noAutofit/>
        </a:bodyPr>
        <a:lstStyle/>
        <a:p>
          <a:pPr marL="0" lvl="0" indent="0" algn="ctr" defTabSz="622300">
            <a:lnSpc>
              <a:spcPct val="90000"/>
            </a:lnSpc>
            <a:spcBef>
              <a:spcPct val="0"/>
            </a:spcBef>
            <a:spcAft>
              <a:spcPct val="35000"/>
            </a:spcAft>
            <a:buNone/>
          </a:pPr>
          <a:endParaRPr lang="en-US" sz="1400" b="1" kern="1200" dirty="0">
            <a:solidFill>
              <a:schemeClr val="accent6">
                <a:lumMod val="60000"/>
                <a:lumOff val="40000"/>
              </a:schemeClr>
            </a:solidFill>
            <a:latin typeface="Calibri" panose="020F0502020204030204"/>
            <a:ea typeface="+mn-ea"/>
            <a:cs typeface="+mn-cs"/>
          </a:endParaRPr>
        </a:p>
        <a:p>
          <a:pPr marL="0" lvl="0" indent="0" algn="l" defTabSz="622300">
            <a:lnSpc>
              <a:spcPct val="90000"/>
            </a:lnSpc>
            <a:spcBef>
              <a:spcPct val="0"/>
            </a:spcBef>
            <a:spcAft>
              <a:spcPct val="35000"/>
            </a:spcAft>
            <a:buNone/>
          </a:pPr>
          <a:r>
            <a:rPr lang="en-US" sz="1400" b="1" kern="1200" dirty="0">
              <a:solidFill>
                <a:srgbClr val="FFFF00"/>
              </a:solidFill>
              <a:latin typeface="+mj-lt"/>
              <a:ea typeface="+mn-ea"/>
              <a:cs typeface="+mn-cs"/>
            </a:rPr>
            <a:t>Analysis &amp; Repor</a:t>
          </a:r>
          <a:r>
            <a:rPr lang="en-US" sz="1600" b="1" kern="1200" dirty="0">
              <a:solidFill>
                <a:srgbClr val="FFFF00"/>
              </a:solidFill>
              <a:latin typeface="+mj-lt"/>
              <a:ea typeface="+mn-ea"/>
              <a:cs typeface="+mn-cs"/>
            </a:rPr>
            <a:t>t</a:t>
          </a:r>
        </a:p>
      </dsp:txBody>
      <dsp:txXfrm>
        <a:off x="1256151" y="3777319"/>
        <a:ext cx="1187751" cy="1108098"/>
      </dsp:txXfrm>
    </dsp:sp>
    <dsp:sp modelId="{0ABC2ED0-CC9B-4D0F-B402-FE419AAB5262}">
      <dsp:nvSpPr>
        <dsp:cNvPr id="0" name=""/>
        <dsp:cNvSpPr/>
      </dsp:nvSpPr>
      <dsp:spPr>
        <a:xfrm rot="11789573" flipH="1">
          <a:off x="1926273" y="2137118"/>
          <a:ext cx="509854" cy="603016"/>
        </a:xfrm>
        <a:prstGeom prst="rightArrow">
          <a:avLst>
            <a:gd name="adj1" fmla="val 60000"/>
            <a:gd name="adj2" fmla="val 50000"/>
          </a:avLst>
        </a:prstGeom>
        <a:gradFill rotWithShape="0">
          <a:gsLst>
            <a:gs pos="0">
              <a:srgbClr val="5B9BD5">
                <a:tint val="60000"/>
                <a:hueOff val="0"/>
                <a:satOff val="0"/>
                <a:lumOff val="0"/>
                <a:alphaOff val="0"/>
                <a:satMod val="103000"/>
                <a:lumMod val="102000"/>
                <a:tint val="94000"/>
              </a:srgbClr>
            </a:gs>
            <a:gs pos="50000">
              <a:srgbClr val="5B9BD5">
                <a:tint val="60000"/>
                <a:hueOff val="0"/>
                <a:satOff val="0"/>
                <a:lumOff val="0"/>
                <a:alphaOff val="0"/>
                <a:satMod val="110000"/>
                <a:lumMod val="100000"/>
                <a:shade val="100000"/>
              </a:srgbClr>
            </a:gs>
            <a:gs pos="100000">
              <a:srgbClr val="5B9BD5">
                <a:tint val="60000"/>
                <a:hueOff val="0"/>
                <a:satOff val="0"/>
                <a:lumOff val="0"/>
                <a:alphaOff val="0"/>
                <a:lumMod val="99000"/>
                <a:satMod val="120000"/>
                <a:shade val="78000"/>
              </a:srgbClr>
            </a:gs>
          </a:gsLst>
          <a:lin ang="5400000" scaled="0"/>
        </a:grad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0" tIns="0" rIns="0" bIns="0" numCol="1" spcCol="1270" anchor="ctr" anchorCtr="0">
          <a:noAutofit/>
        </a:bodyPr>
        <a:lstStyle/>
        <a:p>
          <a:pPr marL="0" lvl="0" indent="0" algn="ctr" defTabSz="1111250">
            <a:lnSpc>
              <a:spcPct val="90000"/>
            </a:lnSpc>
            <a:spcBef>
              <a:spcPct val="0"/>
            </a:spcBef>
            <a:spcAft>
              <a:spcPct val="35000"/>
            </a:spcAft>
            <a:buNone/>
          </a:pPr>
          <a:endParaRPr lang="en-US" sz="2500" kern="1200">
            <a:solidFill>
              <a:sysClr val="window" lastClr="FFFFFF"/>
            </a:solidFill>
            <a:latin typeface="Calibri" panose="020F0502020204030204"/>
            <a:ea typeface="+mn-ea"/>
            <a:cs typeface="+mn-cs"/>
          </a:endParaRPr>
        </a:p>
      </dsp:txBody>
      <dsp:txXfrm rot="10800000">
        <a:off x="1929420" y="2236009"/>
        <a:ext cx="356898" cy="361810"/>
      </dsp:txXfrm>
    </dsp:sp>
    <dsp:sp modelId="{5F659019-AF10-4806-8AE6-C971683C6676}">
      <dsp:nvSpPr>
        <dsp:cNvPr id="0" name=""/>
        <dsp:cNvSpPr/>
      </dsp:nvSpPr>
      <dsp:spPr>
        <a:xfrm>
          <a:off x="424670" y="1388535"/>
          <a:ext cx="1485779" cy="1494848"/>
        </a:xfrm>
        <a:prstGeom prst="ellipse">
          <a:avLst/>
        </a:prstGeom>
        <a:blipFill rotWithShape="0">
          <a:blip xmlns:r="http://schemas.openxmlformats.org/officeDocument/2006/relationships" r:embed="rId5"/>
          <a:stretch>
            <a:fillRect/>
          </a:stretch>
        </a:blipFill>
        <a:ln>
          <a:noFill/>
        </a:ln>
        <a:effectLst/>
      </dsp:spPr>
      <dsp:style>
        <a:lnRef idx="0">
          <a:scrgbClr r="0" g="0" b="0"/>
        </a:lnRef>
        <a:fillRef idx="3">
          <a:scrgbClr r="0" g="0" b="0"/>
        </a:fillRef>
        <a:effectRef idx="2">
          <a:scrgbClr r="0" g="0" b="0"/>
        </a:effectRef>
        <a:fontRef idx="minor">
          <a:schemeClr val="lt1"/>
        </a:fontRef>
      </dsp:style>
      <dsp:txBody>
        <a:bodyPr spcFirstLastPara="0" vert="horz" wrap="square" lIns="12700" tIns="12700" rIns="12700" bIns="12700" numCol="1" spcCol="1270" anchor="ctr" anchorCtr="0">
          <a:noAutofit/>
        </a:bodyPr>
        <a:lstStyle/>
        <a:p>
          <a:pPr marL="0" marR="0" lvl="0" indent="0" algn="ctr" defTabSz="914400" eaLnBrk="1" fontAlgn="auto" latinLnBrk="0" hangingPunct="1">
            <a:lnSpc>
              <a:spcPct val="100000"/>
            </a:lnSpc>
            <a:spcBef>
              <a:spcPct val="0"/>
            </a:spcBef>
            <a:spcAft>
              <a:spcPts val="0"/>
            </a:spcAft>
            <a:buClrTx/>
            <a:buSzTx/>
            <a:buFontTx/>
            <a:buNone/>
            <a:tabLst/>
            <a:defRPr/>
          </a:pPr>
          <a:endParaRPr lang="en-US" sz="1000" kern="1200" dirty="0">
            <a:solidFill>
              <a:sysClr val="window" lastClr="FFFFFF"/>
            </a:solidFill>
            <a:latin typeface="Calibri" panose="020F0502020204030204"/>
            <a:ea typeface="+mn-ea"/>
            <a:cs typeface="+mn-cs"/>
          </a:endParaRPr>
        </a:p>
        <a:p>
          <a:pPr marL="0" marR="0" lvl="0" indent="0" algn="ctr" defTabSz="914400" eaLnBrk="1" fontAlgn="auto" latinLnBrk="0" hangingPunct="1">
            <a:lnSpc>
              <a:spcPct val="100000"/>
            </a:lnSpc>
            <a:spcBef>
              <a:spcPct val="0"/>
            </a:spcBef>
            <a:spcAft>
              <a:spcPts val="0"/>
            </a:spcAft>
            <a:buClrTx/>
            <a:buSzTx/>
            <a:buFontTx/>
            <a:buNone/>
            <a:tabLst/>
            <a:defRPr/>
          </a:pPr>
          <a:endParaRPr lang="en-US" sz="1000" kern="1200" dirty="0">
            <a:solidFill>
              <a:sysClr val="window" lastClr="FFFFFF"/>
            </a:solidFill>
            <a:latin typeface="Calibri" panose="020F0502020204030204"/>
            <a:ea typeface="+mn-ea"/>
            <a:cs typeface="+mn-cs"/>
          </a:endParaRPr>
        </a:p>
        <a:p>
          <a:pPr marL="0" marR="0" lvl="0" indent="0" algn="ctr" defTabSz="914400" eaLnBrk="1" fontAlgn="auto" latinLnBrk="0" hangingPunct="1">
            <a:lnSpc>
              <a:spcPct val="100000"/>
            </a:lnSpc>
            <a:spcBef>
              <a:spcPct val="0"/>
            </a:spcBef>
            <a:spcAft>
              <a:spcPts val="0"/>
            </a:spcAft>
            <a:buClrTx/>
            <a:buSzTx/>
            <a:buFontTx/>
            <a:buNone/>
            <a:tabLst/>
            <a:defRPr/>
          </a:pPr>
          <a:endParaRPr lang="en-US" sz="1200" kern="1200" dirty="0">
            <a:solidFill>
              <a:sysClr val="window" lastClr="FFFFFF"/>
            </a:solidFill>
            <a:latin typeface="Calibri" panose="020F0502020204030204"/>
            <a:ea typeface="+mn-ea"/>
            <a:cs typeface="+mn-cs"/>
          </a:endParaRPr>
        </a:p>
        <a:p>
          <a:pPr marL="0" marR="0" lvl="0" indent="0" algn="ctr" defTabSz="914400" eaLnBrk="1" fontAlgn="auto" latinLnBrk="0" hangingPunct="1">
            <a:lnSpc>
              <a:spcPct val="100000"/>
            </a:lnSpc>
            <a:spcBef>
              <a:spcPct val="0"/>
            </a:spcBef>
            <a:spcAft>
              <a:spcPts val="0"/>
            </a:spcAft>
            <a:buClrTx/>
            <a:buSzTx/>
            <a:buFontTx/>
            <a:buNone/>
            <a:tabLst/>
            <a:defRPr/>
          </a:pPr>
          <a:endParaRPr lang="en-US" sz="1200" kern="1200" dirty="0">
            <a:solidFill>
              <a:sysClr val="window" lastClr="FFFFFF"/>
            </a:solidFill>
            <a:latin typeface="Calibri" panose="020F0502020204030204"/>
            <a:ea typeface="+mn-ea"/>
            <a:cs typeface="+mn-cs"/>
          </a:endParaRPr>
        </a:p>
        <a:p>
          <a:pPr marL="0" marR="0" lvl="0" indent="0" algn="l" defTabSz="914400" eaLnBrk="1" fontAlgn="auto" latinLnBrk="0" hangingPunct="1">
            <a:lnSpc>
              <a:spcPct val="100000"/>
            </a:lnSpc>
            <a:spcBef>
              <a:spcPct val="0"/>
            </a:spcBef>
            <a:spcAft>
              <a:spcPts val="0"/>
            </a:spcAft>
            <a:buClrTx/>
            <a:buSzTx/>
            <a:buFontTx/>
            <a:buNone/>
            <a:tabLst/>
            <a:defRPr/>
          </a:pPr>
          <a:r>
            <a:rPr lang="en-US" sz="1400" b="1" kern="1200" dirty="0">
              <a:solidFill>
                <a:srgbClr val="FFFF00"/>
              </a:solidFill>
              <a:latin typeface="Calibri" panose="020F0502020204030204"/>
              <a:ea typeface="+mn-ea"/>
              <a:cs typeface="+mn-cs"/>
            </a:rPr>
            <a:t>District Support</a:t>
          </a:r>
        </a:p>
        <a:p>
          <a:pPr lvl="0" algn="ctr" defTabSz="666750">
            <a:lnSpc>
              <a:spcPct val="90000"/>
            </a:lnSpc>
            <a:spcBef>
              <a:spcPct val="0"/>
            </a:spcBef>
            <a:spcAft>
              <a:spcPct val="35000"/>
            </a:spcAft>
            <a:buNone/>
          </a:pPr>
          <a:endParaRPr lang="en-US" sz="1000" kern="1200" dirty="0">
            <a:solidFill>
              <a:sysClr val="window" lastClr="FFFFFF"/>
            </a:solidFill>
            <a:latin typeface="Calibri" panose="020F0502020204030204"/>
            <a:ea typeface="+mn-ea"/>
            <a:cs typeface="+mn-cs"/>
          </a:endParaRPr>
        </a:p>
      </dsp:txBody>
      <dsp:txXfrm>
        <a:off x="642257" y="1607450"/>
        <a:ext cx="1050605" cy="1057018"/>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BDCF772-B6B2-48B0-AB5D-3F5CCCE8E991}">
      <dsp:nvSpPr>
        <dsp:cNvPr id="0" name=""/>
        <dsp:cNvSpPr/>
      </dsp:nvSpPr>
      <dsp:spPr>
        <a:xfrm>
          <a:off x="1104071" y="-4535"/>
          <a:ext cx="5117473" cy="5117473"/>
        </a:xfrm>
        <a:prstGeom prst="circularArrow">
          <a:avLst>
            <a:gd name="adj1" fmla="val 5274"/>
            <a:gd name="adj2" fmla="val 312630"/>
            <a:gd name="adj3" fmla="val 14241472"/>
            <a:gd name="adj4" fmla="val 17119216"/>
            <a:gd name="adj5" fmla="val 5477"/>
          </a:avLst>
        </a:prstGeom>
        <a:solidFill>
          <a:schemeClr val="dk2">
            <a:tint val="40000"/>
            <a:hueOff val="0"/>
            <a:satOff val="0"/>
            <a:lumOff val="0"/>
            <a:alphaOff val="0"/>
          </a:schemeClr>
        </a:solidFill>
        <a:ln w="6350" cap="flat" cmpd="sng" algn="ctr">
          <a:solidFill>
            <a:schemeClr val="dk2">
              <a:hueOff val="0"/>
              <a:satOff val="0"/>
              <a:lumOff val="0"/>
              <a:alphaOff val="0"/>
            </a:schemeClr>
          </a:solidFill>
          <a:prstDash val="solid"/>
          <a:miter lim="800000"/>
        </a:ln>
        <a:effectLst/>
        <a:scene3d>
          <a:camera prst="orthographicFront">
            <a:rot lat="0" lon="0" rev="0"/>
          </a:camera>
          <a:lightRig rig="contrasting" dir="t">
            <a:rot lat="0" lon="0" rev="1200000"/>
          </a:lightRig>
        </a:scene3d>
        <a:sp3d z="-300000" prstMaterial="plastic"/>
      </dsp:spPr>
      <dsp:style>
        <a:lnRef idx="1">
          <a:scrgbClr r="0" g="0" b="0"/>
        </a:lnRef>
        <a:fillRef idx="1">
          <a:scrgbClr r="0" g="0" b="0"/>
        </a:fillRef>
        <a:effectRef idx="0">
          <a:scrgbClr r="0" g="0" b="0"/>
        </a:effectRef>
        <a:fontRef idx="minor"/>
      </dsp:style>
    </dsp:sp>
    <dsp:sp modelId="{D5DC2717-D0CA-41E6-A6BD-E658928DB3BD}">
      <dsp:nvSpPr>
        <dsp:cNvPr id="0" name=""/>
        <dsp:cNvSpPr/>
      </dsp:nvSpPr>
      <dsp:spPr>
        <a:xfrm>
          <a:off x="2697353" y="1933"/>
          <a:ext cx="1930909" cy="965454"/>
        </a:xfrm>
        <a:prstGeom prst="roundRect">
          <a:avLst/>
        </a:prstGeom>
        <a:solidFill>
          <a:schemeClr val="lt1">
            <a:hueOff val="0"/>
            <a:satOff val="0"/>
            <a:lumOff val="0"/>
            <a:alphaOff val="0"/>
          </a:schemeClr>
        </a:solidFill>
        <a:ln>
          <a:noFill/>
        </a:ln>
        <a:effectLst/>
        <a:scene3d>
          <a:camera prst="orthographicFront">
            <a:rot lat="0" lon="0" rev="0"/>
          </a:camera>
          <a:lightRig rig="contrasting" dir="t">
            <a:rot lat="0" lon="0" rev="1200000"/>
          </a:lightRig>
        </a:scene3d>
        <a:sp3d contourW="19050" prstMaterial="metal">
          <a:bevelT w="88900" h="203200"/>
          <a:bevelB w="165100" h="254000"/>
        </a:sp3d>
      </dsp:spPr>
      <dsp:style>
        <a:lnRef idx="0">
          <a:scrgbClr r="0" g="0" b="0"/>
        </a:lnRef>
        <a:fillRef idx="1">
          <a:scrgbClr r="0" g="0" b="0"/>
        </a:fillRef>
        <a:effectRef idx="2">
          <a:scrgbClr r="0" g="0" b="0"/>
        </a:effectRef>
        <a:fontRef idx="minor">
          <a:schemeClr val="lt1"/>
        </a:fontRef>
      </dsp:style>
      <dsp:txBody>
        <a:bodyPr spcFirstLastPara="0" vert="horz" wrap="square" lIns="60960" tIns="60960" rIns="60960" bIns="60960" numCol="1" spcCol="1270" anchor="ctr" anchorCtr="0">
          <a:noAutofit/>
        </a:bodyPr>
        <a:lstStyle/>
        <a:p>
          <a:pPr marL="0" lvl="0" indent="0" algn="ctr" defTabSz="711200">
            <a:lnSpc>
              <a:spcPct val="90000"/>
            </a:lnSpc>
            <a:spcBef>
              <a:spcPct val="0"/>
            </a:spcBef>
            <a:spcAft>
              <a:spcPct val="35000"/>
            </a:spcAft>
            <a:buNone/>
          </a:pPr>
          <a:r>
            <a:rPr lang="en-US" sz="1600" b="1" kern="1200" dirty="0">
              <a:latin typeface="+mn-lt"/>
              <a:cs typeface="Arial" panose="020B0604020202020204" pitchFamily="34" charset="0"/>
            </a:rPr>
            <a:t>Year 1-Prep                   </a:t>
          </a:r>
          <a:r>
            <a:rPr lang="en-US" sz="1600" b="0" kern="1200" dirty="0">
              <a:latin typeface="+mn-lt"/>
              <a:cs typeface="Arial" panose="020B0604020202020204" pitchFamily="34" charset="0"/>
            </a:rPr>
            <a:t>Self- Assessment     Group A                                         </a:t>
          </a:r>
        </a:p>
      </dsp:txBody>
      <dsp:txXfrm>
        <a:off x="2744483" y="49063"/>
        <a:ext cx="1836649" cy="871194"/>
      </dsp:txXfrm>
    </dsp:sp>
    <dsp:sp modelId="{54268410-D18F-4E94-890D-83E487EE45DA}">
      <dsp:nvSpPr>
        <dsp:cNvPr id="0" name=""/>
        <dsp:cNvSpPr/>
      </dsp:nvSpPr>
      <dsp:spPr>
        <a:xfrm>
          <a:off x="4815236" y="1088355"/>
          <a:ext cx="1953153" cy="1452574"/>
        </a:xfrm>
        <a:prstGeom prst="roundRect">
          <a:avLst/>
        </a:prstGeom>
        <a:solidFill>
          <a:schemeClr val="lt1">
            <a:hueOff val="0"/>
            <a:satOff val="0"/>
            <a:lumOff val="0"/>
            <a:alphaOff val="0"/>
          </a:schemeClr>
        </a:solidFill>
        <a:ln>
          <a:noFill/>
        </a:ln>
        <a:effectLst/>
        <a:scene3d>
          <a:camera prst="orthographicFront">
            <a:rot lat="0" lon="0" rev="0"/>
          </a:camera>
          <a:lightRig rig="contrasting" dir="t">
            <a:rot lat="0" lon="0" rev="1200000"/>
          </a:lightRig>
        </a:scene3d>
        <a:sp3d contourW="19050" prstMaterial="metal">
          <a:bevelT w="88900" h="203200"/>
          <a:bevelB w="165100" h="254000"/>
        </a:sp3d>
      </dsp:spPr>
      <dsp:style>
        <a:lnRef idx="0">
          <a:scrgbClr r="0" g="0" b="0"/>
        </a:lnRef>
        <a:fillRef idx="1">
          <a:scrgbClr r="0" g="0" b="0"/>
        </a:fillRef>
        <a:effectRef idx="2">
          <a:scrgbClr r="0" g="0" b="0"/>
        </a:effectRef>
        <a:fontRef idx="minor">
          <a:schemeClr val="lt1"/>
        </a:fontRef>
      </dsp:style>
      <dsp:txBody>
        <a:bodyPr spcFirstLastPara="0" vert="horz" wrap="square" lIns="60960" tIns="60960" rIns="60960" bIns="60960" numCol="1" spcCol="1270" anchor="ctr" anchorCtr="0">
          <a:noAutofit/>
        </a:bodyPr>
        <a:lstStyle/>
        <a:p>
          <a:pPr marL="0" lvl="0" indent="0" algn="ctr" defTabSz="711200">
            <a:lnSpc>
              <a:spcPct val="90000"/>
            </a:lnSpc>
            <a:spcBef>
              <a:spcPct val="0"/>
            </a:spcBef>
            <a:spcAft>
              <a:spcPts val="0"/>
            </a:spcAft>
            <a:buNone/>
          </a:pPr>
          <a:r>
            <a:rPr lang="en-US" sz="1600" b="1" kern="1200" dirty="0">
              <a:latin typeface="+mn-lt"/>
              <a:cs typeface="Arial" panose="020B0604020202020204" pitchFamily="34" charset="0"/>
            </a:rPr>
            <a:t>Year 2-Onsite              </a:t>
          </a:r>
          <a:r>
            <a:rPr lang="en-US" sz="1400" b="0" kern="1200" dirty="0">
              <a:latin typeface="+mn-lt"/>
              <a:cs typeface="Arial" panose="020B0604020202020204" pitchFamily="34" charset="0"/>
            </a:rPr>
            <a:t>Development of Supports &amp; Action Plans, Monitoring &amp;</a:t>
          </a:r>
        </a:p>
        <a:p>
          <a:pPr marL="0" lvl="0" indent="0" algn="ctr" defTabSz="711200">
            <a:lnSpc>
              <a:spcPct val="90000"/>
            </a:lnSpc>
            <a:spcBef>
              <a:spcPct val="0"/>
            </a:spcBef>
            <a:spcAft>
              <a:spcPts val="0"/>
            </a:spcAft>
            <a:buNone/>
          </a:pPr>
          <a:r>
            <a:rPr lang="en-US" sz="1400" b="0" kern="1200" dirty="0">
              <a:latin typeface="+mn-lt"/>
              <a:cs typeface="Arial" panose="020B0604020202020204" pitchFamily="34" charset="0"/>
            </a:rPr>
            <a:t>Progress Reporting</a:t>
          </a:r>
        </a:p>
      </dsp:txBody>
      <dsp:txXfrm>
        <a:off x="4886145" y="1159264"/>
        <a:ext cx="1811335" cy="1310756"/>
      </dsp:txXfrm>
    </dsp:sp>
    <dsp:sp modelId="{BD17B83F-0A7F-4A4B-8F6D-A9EE6514AABB}">
      <dsp:nvSpPr>
        <dsp:cNvPr id="0" name=""/>
        <dsp:cNvSpPr/>
      </dsp:nvSpPr>
      <dsp:spPr>
        <a:xfrm>
          <a:off x="4520835" y="3052087"/>
          <a:ext cx="1930909" cy="965454"/>
        </a:xfrm>
        <a:prstGeom prst="roundRect">
          <a:avLst/>
        </a:prstGeom>
        <a:solidFill>
          <a:schemeClr val="lt1">
            <a:hueOff val="0"/>
            <a:satOff val="0"/>
            <a:lumOff val="0"/>
            <a:alphaOff val="0"/>
          </a:schemeClr>
        </a:solidFill>
        <a:ln>
          <a:noFill/>
        </a:ln>
        <a:effectLst/>
        <a:scene3d>
          <a:camera prst="orthographicFront">
            <a:rot lat="0" lon="0" rev="0"/>
          </a:camera>
          <a:lightRig rig="contrasting" dir="t">
            <a:rot lat="0" lon="0" rev="1200000"/>
          </a:lightRig>
        </a:scene3d>
        <a:sp3d contourW="19050" prstMaterial="metal">
          <a:bevelT w="88900" h="203200"/>
          <a:bevelB w="165100" h="254000"/>
        </a:sp3d>
      </dsp:spPr>
      <dsp:style>
        <a:lnRef idx="0">
          <a:scrgbClr r="0" g="0" b="0"/>
        </a:lnRef>
        <a:fillRef idx="1">
          <a:scrgbClr r="0" g="0" b="0"/>
        </a:fillRef>
        <a:effectRef idx="2">
          <a:scrgbClr r="0" g="0" b="0"/>
        </a:effectRef>
        <a:fontRef idx="minor">
          <a:schemeClr val="lt1"/>
        </a:fontRef>
      </dsp:style>
      <dsp:txBody>
        <a:bodyPr spcFirstLastPara="0" vert="horz" wrap="square" lIns="60960" tIns="60960" rIns="60960" bIns="60960" numCol="1" spcCol="1270" anchor="ctr" anchorCtr="0">
          <a:noAutofit/>
        </a:bodyPr>
        <a:lstStyle/>
        <a:p>
          <a:pPr marL="0" lvl="0" indent="0" algn="ctr" defTabSz="711200">
            <a:lnSpc>
              <a:spcPct val="90000"/>
            </a:lnSpc>
            <a:spcBef>
              <a:spcPct val="0"/>
            </a:spcBef>
            <a:spcAft>
              <a:spcPct val="35000"/>
            </a:spcAft>
            <a:buNone/>
          </a:pPr>
          <a:r>
            <a:rPr lang="en-US" sz="1600" b="1" kern="1200" dirty="0">
              <a:latin typeface="+mn-lt"/>
              <a:cs typeface="Arial" panose="020B0604020202020204" pitchFamily="34" charset="0"/>
            </a:rPr>
            <a:t>Year 3-Follow-up                 </a:t>
          </a:r>
          <a:r>
            <a:rPr lang="en-US" sz="1600" b="0" kern="1200" dirty="0">
              <a:latin typeface="+mn-lt"/>
              <a:cs typeface="Arial" panose="020B0604020202020204" pitchFamily="34" charset="0"/>
            </a:rPr>
            <a:t>Internal</a:t>
          </a:r>
          <a:r>
            <a:rPr lang="en-US" sz="1600" b="1" kern="1200" dirty="0">
              <a:latin typeface="+mn-lt"/>
              <a:cs typeface="Arial" panose="020B0604020202020204" pitchFamily="34" charset="0"/>
            </a:rPr>
            <a:t> </a:t>
          </a:r>
          <a:r>
            <a:rPr lang="en-US" sz="1600" b="0" kern="1200" dirty="0">
              <a:latin typeface="+mn-lt"/>
              <a:cs typeface="Arial" panose="020B0604020202020204" pitchFamily="34" charset="0"/>
            </a:rPr>
            <a:t>Monitoring</a:t>
          </a:r>
        </a:p>
      </dsp:txBody>
      <dsp:txXfrm>
        <a:off x="4567965" y="3099217"/>
        <a:ext cx="1836649" cy="871194"/>
      </dsp:txXfrm>
    </dsp:sp>
    <dsp:sp modelId="{46BEA1BE-D840-4978-9875-37B3F4FACAE0}">
      <dsp:nvSpPr>
        <dsp:cNvPr id="0" name=""/>
        <dsp:cNvSpPr/>
      </dsp:nvSpPr>
      <dsp:spPr>
        <a:xfrm>
          <a:off x="2697353" y="4154042"/>
          <a:ext cx="1930909" cy="965454"/>
        </a:xfrm>
        <a:prstGeom prst="roundRect">
          <a:avLst/>
        </a:prstGeom>
        <a:solidFill>
          <a:schemeClr val="lt1">
            <a:hueOff val="0"/>
            <a:satOff val="0"/>
            <a:lumOff val="0"/>
            <a:alphaOff val="0"/>
          </a:schemeClr>
        </a:solidFill>
        <a:ln>
          <a:noFill/>
        </a:ln>
        <a:effectLst/>
        <a:scene3d>
          <a:camera prst="orthographicFront">
            <a:rot lat="0" lon="0" rev="0"/>
          </a:camera>
          <a:lightRig rig="contrasting" dir="t">
            <a:rot lat="0" lon="0" rev="1200000"/>
          </a:lightRig>
        </a:scene3d>
        <a:sp3d contourW="19050" prstMaterial="metal">
          <a:bevelT w="88900" h="203200"/>
          <a:bevelB w="165100" h="254000"/>
        </a:sp3d>
      </dsp:spPr>
      <dsp:style>
        <a:lnRef idx="0">
          <a:scrgbClr r="0" g="0" b="0"/>
        </a:lnRef>
        <a:fillRef idx="1">
          <a:scrgbClr r="0" g="0" b="0"/>
        </a:fillRef>
        <a:effectRef idx="2">
          <a:scrgbClr r="0" g="0" b="0"/>
        </a:effectRef>
        <a:fontRef idx="minor">
          <a:schemeClr val="lt1"/>
        </a:fontRef>
      </dsp:style>
      <dsp:txBody>
        <a:bodyPr spcFirstLastPara="0" vert="horz" wrap="square" lIns="60960" tIns="60960" rIns="60960" bIns="60960" numCol="1" spcCol="1270" anchor="ctr" anchorCtr="0">
          <a:noAutofit/>
        </a:bodyPr>
        <a:lstStyle/>
        <a:p>
          <a:pPr marL="0" lvl="0" indent="0" algn="ctr" defTabSz="711200">
            <a:lnSpc>
              <a:spcPct val="90000"/>
            </a:lnSpc>
            <a:spcBef>
              <a:spcPct val="0"/>
            </a:spcBef>
            <a:spcAft>
              <a:spcPct val="35000"/>
            </a:spcAft>
            <a:buNone/>
          </a:pPr>
          <a:r>
            <a:rPr lang="en-US" sz="1600" b="1" kern="1200" dirty="0">
              <a:latin typeface="+mn-lt"/>
              <a:cs typeface="Arial" panose="020B0604020202020204" pitchFamily="34" charset="0"/>
            </a:rPr>
            <a:t>Year 4-Prep                   </a:t>
          </a:r>
          <a:r>
            <a:rPr lang="en-US" sz="1600" b="0" kern="1200" dirty="0">
              <a:latin typeface="+mn-lt"/>
              <a:cs typeface="Arial" panose="020B0604020202020204" pitchFamily="34" charset="0"/>
            </a:rPr>
            <a:t>Self- Assessment     Group B</a:t>
          </a:r>
        </a:p>
      </dsp:txBody>
      <dsp:txXfrm>
        <a:off x="2744483" y="4201172"/>
        <a:ext cx="1836649" cy="871194"/>
      </dsp:txXfrm>
    </dsp:sp>
    <dsp:sp modelId="{912F8803-D4EE-4B9E-B2B2-147920BCBE49}">
      <dsp:nvSpPr>
        <dsp:cNvPr id="0" name=""/>
        <dsp:cNvSpPr/>
      </dsp:nvSpPr>
      <dsp:spPr>
        <a:xfrm>
          <a:off x="633789" y="2767745"/>
          <a:ext cx="1930909" cy="1438507"/>
        </a:xfrm>
        <a:prstGeom prst="roundRect">
          <a:avLst/>
        </a:prstGeom>
        <a:solidFill>
          <a:schemeClr val="lt1">
            <a:hueOff val="0"/>
            <a:satOff val="0"/>
            <a:lumOff val="0"/>
            <a:alphaOff val="0"/>
          </a:schemeClr>
        </a:solidFill>
        <a:ln>
          <a:noFill/>
        </a:ln>
        <a:effectLst/>
        <a:scene3d>
          <a:camera prst="orthographicFront">
            <a:rot lat="0" lon="0" rev="0"/>
          </a:camera>
          <a:lightRig rig="contrasting" dir="t">
            <a:rot lat="0" lon="0" rev="1200000"/>
          </a:lightRig>
        </a:scene3d>
        <a:sp3d contourW="19050" prstMaterial="metal">
          <a:bevelT w="88900" h="203200"/>
          <a:bevelB w="165100" h="254000"/>
        </a:sp3d>
      </dsp:spPr>
      <dsp:style>
        <a:lnRef idx="0">
          <a:scrgbClr r="0" g="0" b="0"/>
        </a:lnRef>
        <a:fillRef idx="1">
          <a:scrgbClr r="0" g="0" b="0"/>
        </a:fillRef>
        <a:effectRef idx="2">
          <a:scrgbClr r="0" g="0" b="0"/>
        </a:effectRef>
        <a:fontRef idx="minor">
          <a:schemeClr val="lt1"/>
        </a:fontRef>
      </dsp:style>
      <dsp:txBody>
        <a:bodyPr spcFirstLastPara="0" vert="horz" wrap="square" lIns="60960" tIns="60960" rIns="60960" bIns="60960" numCol="1" spcCol="1270" anchor="ctr" anchorCtr="0">
          <a:noAutofit/>
        </a:bodyPr>
        <a:lstStyle/>
        <a:p>
          <a:pPr marL="0" lvl="0" indent="0" algn="ctr" defTabSz="711200">
            <a:lnSpc>
              <a:spcPct val="90000"/>
            </a:lnSpc>
            <a:spcBef>
              <a:spcPct val="0"/>
            </a:spcBef>
            <a:spcAft>
              <a:spcPts val="0"/>
            </a:spcAft>
            <a:buNone/>
          </a:pPr>
          <a:r>
            <a:rPr lang="en-US" sz="1600" b="1" kern="1200" dirty="0">
              <a:latin typeface="+mn-lt"/>
              <a:cs typeface="Arial" panose="020B0604020202020204" pitchFamily="34" charset="0"/>
            </a:rPr>
            <a:t>Year 5-Onsite  </a:t>
          </a:r>
        </a:p>
        <a:p>
          <a:pPr marL="0" lvl="0" indent="0" algn="ctr" defTabSz="711200">
            <a:lnSpc>
              <a:spcPct val="90000"/>
            </a:lnSpc>
            <a:spcBef>
              <a:spcPct val="0"/>
            </a:spcBef>
            <a:spcAft>
              <a:spcPts val="0"/>
            </a:spcAft>
            <a:buNone/>
          </a:pPr>
          <a:r>
            <a:rPr lang="en-US" sz="1400" b="0" kern="1200" dirty="0">
              <a:latin typeface="+mn-lt"/>
              <a:cs typeface="Arial" panose="020B0604020202020204" pitchFamily="34" charset="0"/>
            </a:rPr>
            <a:t>Development of Supports &amp; Action Plans</a:t>
          </a:r>
          <a:r>
            <a:rPr lang="en-US" sz="1600" b="0" kern="1200" dirty="0">
              <a:latin typeface="+mn-lt"/>
              <a:cs typeface="Arial" panose="020B0604020202020204" pitchFamily="34" charset="0"/>
            </a:rPr>
            <a:t>, </a:t>
          </a:r>
          <a:r>
            <a:rPr lang="en-US" sz="1400" b="0" kern="1200" dirty="0">
              <a:latin typeface="+mn-lt"/>
              <a:cs typeface="Arial" panose="020B0604020202020204" pitchFamily="34" charset="0"/>
            </a:rPr>
            <a:t>Monitoring &amp;</a:t>
          </a:r>
        </a:p>
        <a:p>
          <a:pPr marL="0" lvl="0" indent="0" algn="ctr" defTabSz="711200">
            <a:lnSpc>
              <a:spcPct val="90000"/>
            </a:lnSpc>
            <a:spcBef>
              <a:spcPct val="0"/>
            </a:spcBef>
            <a:spcAft>
              <a:spcPts val="0"/>
            </a:spcAft>
            <a:buNone/>
          </a:pPr>
          <a:r>
            <a:rPr lang="en-US" sz="1400" b="0" kern="1200" dirty="0">
              <a:latin typeface="+mn-lt"/>
              <a:cs typeface="Arial" panose="020B0604020202020204" pitchFamily="34" charset="0"/>
            </a:rPr>
            <a:t>Progress Reporting</a:t>
          </a:r>
        </a:p>
      </dsp:txBody>
      <dsp:txXfrm>
        <a:off x="704011" y="2837967"/>
        <a:ext cx="1790465" cy="1298063"/>
      </dsp:txXfrm>
    </dsp:sp>
    <dsp:sp modelId="{FA28B49D-5F84-4B98-8589-92AED8FB3608}">
      <dsp:nvSpPr>
        <dsp:cNvPr id="0" name=""/>
        <dsp:cNvSpPr/>
      </dsp:nvSpPr>
      <dsp:spPr>
        <a:xfrm>
          <a:off x="829596" y="1315209"/>
          <a:ext cx="1930909" cy="965454"/>
        </a:xfrm>
        <a:prstGeom prst="roundRect">
          <a:avLst/>
        </a:prstGeom>
        <a:solidFill>
          <a:schemeClr val="lt1">
            <a:hueOff val="0"/>
            <a:satOff val="0"/>
            <a:lumOff val="0"/>
            <a:alphaOff val="0"/>
          </a:schemeClr>
        </a:solidFill>
        <a:ln>
          <a:noFill/>
        </a:ln>
        <a:effectLst/>
        <a:scene3d>
          <a:camera prst="orthographicFront">
            <a:rot lat="0" lon="0" rev="0"/>
          </a:camera>
          <a:lightRig rig="contrasting" dir="t">
            <a:rot lat="0" lon="0" rev="1200000"/>
          </a:lightRig>
        </a:scene3d>
        <a:sp3d contourW="19050" prstMaterial="metal">
          <a:bevelT w="88900" h="203200"/>
          <a:bevelB w="165100" h="254000"/>
        </a:sp3d>
      </dsp:spPr>
      <dsp:style>
        <a:lnRef idx="0">
          <a:scrgbClr r="0" g="0" b="0"/>
        </a:lnRef>
        <a:fillRef idx="1">
          <a:scrgbClr r="0" g="0" b="0"/>
        </a:fillRef>
        <a:effectRef idx="2">
          <a:scrgbClr r="0" g="0" b="0"/>
        </a:effectRef>
        <a:fontRef idx="minor">
          <a:schemeClr val="lt1"/>
        </a:fontRef>
      </dsp:style>
      <dsp:txBody>
        <a:bodyPr spcFirstLastPara="0" vert="horz" wrap="square" lIns="60960" tIns="60960" rIns="60960" bIns="60960" numCol="1" spcCol="1270" anchor="ctr" anchorCtr="0">
          <a:noAutofit/>
        </a:bodyPr>
        <a:lstStyle/>
        <a:p>
          <a:pPr marL="0" lvl="0" indent="0" algn="ctr" defTabSz="711200">
            <a:lnSpc>
              <a:spcPct val="90000"/>
            </a:lnSpc>
            <a:spcBef>
              <a:spcPct val="0"/>
            </a:spcBef>
            <a:spcAft>
              <a:spcPct val="35000"/>
            </a:spcAft>
            <a:buNone/>
          </a:pPr>
          <a:r>
            <a:rPr lang="en-US" sz="1600" b="1" kern="1200" dirty="0">
              <a:latin typeface="+mn-lt"/>
              <a:cs typeface="Arial" panose="020B0604020202020204" pitchFamily="34" charset="0"/>
            </a:rPr>
            <a:t>Year 6-Follow-up                </a:t>
          </a:r>
          <a:r>
            <a:rPr lang="en-US" sz="1600" b="0" kern="1200" dirty="0">
              <a:latin typeface="+mn-lt"/>
              <a:cs typeface="Arial" panose="020B0604020202020204" pitchFamily="34" charset="0"/>
            </a:rPr>
            <a:t>Internal Monitoring                     </a:t>
          </a:r>
        </a:p>
      </dsp:txBody>
      <dsp:txXfrm>
        <a:off x="876726" y="1362339"/>
        <a:ext cx="1836649" cy="871194"/>
      </dsp:txXfrm>
    </dsp:sp>
  </dsp:spTree>
</dsp:drawing>
</file>

<file path=ppt/diagrams/layout1.xml><?xml version="1.0" encoding="utf-8"?>
<dgm:layoutDef xmlns:dgm="http://schemas.openxmlformats.org/drawingml/2006/diagram" xmlns:a="http://schemas.openxmlformats.org/drawingml/2006/main" uniqueId="urn:microsoft.com/office/officeart/2005/8/layout/radial5">
  <dgm:title val=""/>
  <dgm:desc val=""/>
  <dgm:catLst>
    <dgm:cat type="relationship" pri="23000"/>
    <dgm:cat type="cycle" pri="11000"/>
  </dgm:catLst>
  <dgm:sampData>
    <dgm:dataModel>
      <dgm:ptLst>
        <dgm:pt modelId="0" type="doc"/>
        <dgm:pt modelId="1">
          <dgm:prSet phldr="1"/>
        </dgm:pt>
        <dgm:pt modelId="11">
          <dgm:prSet phldr="1"/>
        </dgm:pt>
        <dgm:pt modelId="12">
          <dgm:prSet phldr="1"/>
        </dgm:pt>
        <dgm:pt modelId="13">
          <dgm:prSet phldr="1"/>
        </dgm:pt>
        <dgm:pt modelId="14">
          <dgm:prSet phldr="1"/>
        </dgm:pt>
      </dgm:ptLst>
      <dgm:cxnLst>
        <dgm:cxn modelId="2" srcId="0" destId="1" srcOrd="0" destOrd="0"/>
        <dgm:cxn modelId="3" srcId="1" destId="11" srcOrd="0" destOrd="0"/>
        <dgm:cxn modelId="4" srcId="1" destId="12" srcOrd="1" destOrd="0"/>
        <dgm:cxn modelId="5" srcId="1" destId="13" srcOrd="2" destOrd="0"/>
        <dgm:cxn modelId="6" srcId="1" destId="14" srcOrd="3" destOrd="0"/>
      </dgm:cxnLst>
      <dgm:bg/>
      <dgm:whole/>
    </dgm:dataModel>
  </dgm:sampData>
  <dgm:styleData>
    <dgm:dataModel>
      <dgm:ptLst>
        <dgm:pt modelId="0" type="doc"/>
        <dgm:pt modelId="1"/>
        <dgm:pt modelId="11"/>
        <dgm:pt modelId="12"/>
        <dgm:pt modelId="13"/>
      </dgm:ptLst>
      <dgm:cxnLst>
        <dgm:cxn modelId="2" srcId="0" destId="1" srcOrd="0" destOrd="0"/>
        <dgm:cxn modelId="15" srcId="1" destId="11" srcOrd="0" destOrd="0"/>
        <dgm:cxn modelId="16" srcId="1" destId="12" srcOrd="1" destOrd="0"/>
        <dgm:cxn modelId="17" srcId="1" destId="13" srcOrd="2" destOrd="0"/>
      </dgm:cxnLst>
      <dgm:bg/>
      <dgm:whole/>
    </dgm:dataModel>
  </dgm:styleData>
  <dgm:clrData>
    <dgm:dataModel>
      <dgm:ptLst>
        <dgm:pt modelId="0" type="doc"/>
        <dgm:pt modelId="1"/>
        <dgm:pt modelId="11"/>
        <dgm:pt modelId="12"/>
        <dgm:pt modelId="13"/>
        <dgm:pt modelId="14"/>
        <dgm:pt modelId="15"/>
        <dgm:pt modelId="16"/>
      </dgm:ptLst>
      <dgm:cxnLst>
        <dgm:cxn modelId="2" srcId="0" destId="1" srcOrd="0" destOrd="0"/>
        <dgm:cxn modelId="16" srcId="1" destId="11" srcOrd="0" destOrd="0"/>
        <dgm:cxn modelId="17" srcId="1" destId="12" srcOrd="1" destOrd="0"/>
        <dgm:cxn modelId="18" srcId="1" destId="13" srcOrd="2" destOrd="0"/>
        <dgm:cxn modelId="19" srcId="1" destId="14" srcOrd="3" destOrd="0"/>
        <dgm:cxn modelId="20" srcId="1" destId="15" srcOrd="4" destOrd="0"/>
        <dgm:cxn modelId="21" srcId="1" destId="16" srcOrd="5" destOrd="0"/>
      </dgm:cxnLst>
      <dgm:bg/>
      <dgm:whole/>
    </dgm:dataModel>
  </dgm:clrData>
  <dgm:layoutNode name="Name0">
    <dgm:varLst>
      <dgm:chMax val="1"/>
      <dgm:dir/>
      <dgm:animLvl val="ctr"/>
      <dgm:resizeHandles val="exact"/>
    </dgm:varLst>
    <dgm:choose name="Name1">
      <dgm:if name="Name2" func="var" arg="dir" op="equ" val="norm">
        <dgm:alg type="cycle">
          <dgm:param type="stAng" val="0"/>
          <dgm:param type="spanAng" val="360"/>
          <dgm:param type="ctrShpMap" val="fNode"/>
        </dgm:alg>
      </dgm:if>
      <dgm:else name="Name3">
        <dgm:alg type="cycle">
          <dgm:param type="stAng" val="0"/>
          <dgm:param type="spanAng" val="-360"/>
          <dgm:param type="ctrShpMap" val="fNode"/>
        </dgm:alg>
      </dgm:else>
    </dgm:choose>
    <dgm:shape xmlns:r="http://schemas.openxmlformats.org/officeDocument/2006/relationships" r:blip="">
      <dgm:adjLst/>
    </dgm:shape>
    <dgm:presOf/>
    <dgm:constrLst>
      <dgm:constr type="w" for="ch" forName="centerShape" refType="w"/>
      <dgm:constr type="w" for="ch" forName="parTrans" refType="w" refFor="ch" refForName="centerShape" fact="0.4"/>
      <dgm:constr type="w" for="ch" forName="node" refType="w" refFor="ch" refForName="centerShape" op="equ" fact="1.25"/>
      <dgm:constr type="sp" refType="w" refFor="ch" refForName="centerShape" op="equ" fact="0.4"/>
      <dgm:constr type="sibSp" refType="w" refFor="ch" refForName="node" fact="0.3"/>
      <dgm:constr type="primFontSz" for="ch" forName="centerShape" val="65"/>
      <dgm:constr type="primFontSz" for="des" forName="node" op="equ" val="65"/>
      <dgm:constr type="primFontSz" for="des" forName="node" refType="primFontSz" refFor="ch" refForName="centerShape" op="lte"/>
      <dgm:constr type="primFontSz" for="des" forName="connectorText" op="equ" val="55"/>
      <dgm:constr type="primFontSz" for="des" forName="connectorText" refType="primFontSz" refFor="ch" refForName="centerShape" op="lte" fact="0.8"/>
      <dgm:constr type="primFontSz" for="des" forName="connectorText" refType="primFontSz" refFor="des" refForName="node" op="lte"/>
    </dgm:constrLst>
    <dgm:choose name="Name4">
      <dgm:if name="Name5" axis="ch ch" ptType="node node" st="1 1" cnt="1 0" func="cnt" op="lte" val="6">
        <dgm:ruleLst>
          <dgm:rule type="w" for="ch" forName="node" val="NaN" fact="1" max="NaN"/>
        </dgm:ruleLst>
      </dgm:if>
      <dgm:if name="Name6" axis="ch ch" ptType="node node" st="1 1" cnt="1 0" func="cnt" op="lte" val="8">
        <dgm:ruleLst>
          <dgm:rule type="w" for="ch" forName="node" val="NaN" fact="0.9" max="NaN"/>
        </dgm:ruleLst>
      </dgm:if>
      <dgm:if name="Name7" axis="ch ch" ptType="node node" st="1 1" cnt="1 0" func="cnt" op="lte" val="10">
        <dgm:ruleLst>
          <dgm:rule type="w" for="ch" forName="node" val="NaN" fact="0.8" max="NaN"/>
        </dgm:ruleLst>
      </dgm:if>
      <dgm:if name="Name8" axis="ch ch" ptType="node node" st="1 1" cnt="1 0" func="cnt" op="lte" val="12">
        <dgm:ruleLst>
          <dgm:rule type="w" for="ch" forName="node" val="NaN" fact="0.7" max="NaN"/>
        </dgm:ruleLst>
      </dgm:if>
      <dgm:if name="Name9" axis="ch ch" ptType="node node" st="1 1" cnt="1 0" func="cnt" op="lte" val="14">
        <dgm:ruleLst>
          <dgm:rule type="w" for="ch" forName="node" val="NaN" fact="0.6" max="NaN"/>
        </dgm:ruleLst>
      </dgm:if>
      <dgm:else name="Name10">
        <dgm:ruleLst>
          <dgm:rule type="w" for="ch" forName="node" val="NaN" fact="0.5" max="NaN"/>
        </dgm:ruleLst>
      </dgm:else>
    </dgm:choose>
    <dgm:forEach name="Name11" axis="ch" ptType="node" cnt="1">
      <dgm:layoutNode name="centerShape" styleLbl="node0">
        <dgm:alg type="tx"/>
        <dgm:shape xmlns:r="http://schemas.openxmlformats.org/officeDocument/2006/relationships" type="ellipse" r:blip="">
          <dgm:adjLst/>
        </dgm:shape>
        <dgm:presOf axis="self"/>
        <dgm:constrLst>
          <dgm:constr type="h" refType="w"/>
          <dgm:constr type="tMarg" refType="primFontSz" fact="0.1"/>
          <dgm:constr type="bMarg" refType="primFontSz" fact="0.1"/>
          <dgm:constr type="lMarg" refType="primFontSz" fact="0.1"/>
          <dgm:constr type="rMarg" refType="primFontSz" fact="0.1"/>
        </dgm:constrLst>
        <dgm:ruleLst>
          <dgm:rule type="primFontSz" val="5" fact="NaN" max="NaN"/>
        </dgm:ruleLst>
      </dgm:layoutNode>
      <dgm:forEach name="Name12" axis="ch">
        <dgm:forEach name="Name13" axis="self" ptType="parTrans">
          <dgm:layoutNode name="parTrans" styleLbl="sibTrans2D1">
            <dgm:alg type="conn">
              <dgm:param type="begPts" val="auto"/>
              <dgm:param type="endPts" val="auto"/>
            </dgm:alg>
            <dgm:shape xmlns:r="http://schemas.openxmlformats.org/officeDocument/2006/relationships" type="conn" r:blip="">
              <dgm:adjLst/>
            </dgm:shape>
            <dgm:presOf axis="self"/>
            <dgm:constrLst>
              <dgm:constr type="h" refType="w" fact="0.85"/>
            </dgm:constrLst>
            <dgm:ruleLst/>
            <dgm:layoutNode name="connectorText">
              <dgm:alg type="tx">
                <dgm:param type="autoTxRot" val="grav"/>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forEach name="Name14" axis="self" ptType="node">
          <dgm:layoutNode name="node" styleLbl="node1">
            <dgm:varLst>
              <dgm:bulletEnabled val="1"/>
            </dgm:varLst>
            <dgm:alg type="tx">
              <dgm:param type="txAnchorVertCh" val="mid"/>
            </dgm:alg>
            <dgm:shape xmlns:r="http://schemas.openxmlformats.org/officeDocument/2006/relationships" type="ellipse" r:blip="">
              <dgm:adjLst/>
            </dgm:shape>
            <dgm:presOf axis="desOrSelf" ptType="node"/>
            <dgm:constrLst>
              <dgm:constr type="h" refType="w"/>
              <dgm:constr type="tMarg" refType="primFontSz" fact="0.1"/>
              <dgm:constr type="bMarg" refType="primFontSz" fact="0.1"/>
              <dgm:constr type="lMarg" refType="primFontSz" fact="0.1"/>
              <dgm:constr type="rMarg" refType="primFontSz" fact="0.1"/>
            </dgm:constrLst>
            <dgm:ruleLst>
              <dgm:rule type="w" val="INF" fact="NaN" max="NaN"/>
              <dgm:rule type="primFontSz" val="5" fact="NaN" max="NaN"/>
            </dgm:ruleLst>
          </dgm:layoutNode>
        </dgm:forEach>
      </dgm:forEach>
    </dgm:forEach>
  </dgm:layoutNode>
</dgm:layoutDef>
</file>

<file path=ppt/diagrams/layout2.xml><?xml version="1.0" encoding="utf-8"?>
<dgm:layoutDef xmlns:dgm="http://schemas.openxmlformats.org/drawingml/2006/diagram" xmlns:a="http://schemas.openxmlformats.org/drawingml/2006/main" uniqueId="urn:microsoft.com/office/officeart/2005/8/layout/cycle3">
  <dgm:title val=""/>
  <dgm:desc val=""/>
  <dgm:catLst>
    <dgm:cat type="cycle" pri="50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 modelId="3"/>
      </dgm:ptLst>
      <dgm:cxnLst>
        <dgm:cxn modelId="4" srcId="0" destId="1" srcOrd="0" destOrd="0"/>
        <dgm:cxn modelId="5" srcId="0" destId="2" srcOrd="1" destOrd="0"/>
        <dgm:cxn modelId="6" srcId="0" destId="3" srcOrd="2"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Name0">
    <dgm:varLst>
      <dgm:dir/>
      <dgm:resizeHandles val="exact"/>
    </dgm:varLst>
    <dgm:choose name="Name1">
      <dgm:if name="Name2" axis="ch" ptType="node" func="cnt" op="equ" val="2">
        <dgm:alg type="composite">
          <dgm:param type="ar" val="0.9"/>
        </dgm:alg>
        <dgm:shape xmlns:r="http://schemas.openxmlformats.org/officeDocument/2006/relationships" r:blip="">
          <dgm:adjLst/>
        </dgm:shape>
        <dgm:presOf/>
        <dgm:constrLst>
          <dgm:constr type="primFontSz" for="ch" ptType="node" op="equ" val="65"/>
          <dgm:constr type="ctrX" for="ch" forName="node1" refType="w" fact="0.5"/>
          <dgm:constr type="t" for="ch" forName="node1"/>
          <dgm:constr type="w" for="ch" forName="node1" refType="w" fact="0.8"/>
          <dgm:constr type="h" for="ch" forName="node1" refType="w" refFor="ch" refForName="node1" fact="0.5"/>
          <dgm:constr type="ctrX" for="ch" forName="sibTrans" refType="w" fact="0.5"/>
          <dgm:constr type="t" for="ch" forName="sibTrans"/>
          <dgm:constr type="w" for="ch" forName="sibTrans" refType="w" fact="0.8"/>
          <dgm:constr type="h" for="ch" forName="sibTrans" refType="w" refFor="ch" refForName="node1" fact="0.5"/>
          <dgm:constr type="userA" for="ch" forName="sibTrans" refType="w" fact="1.07"/>
          <dgm:constr type="ctrX" for="ch" forName="node2" refType="w" fact="0.5"/>
          <dgm:constr type="b" for="ch" forName="node2" refType="h"/>
          <dgm:constr type="w" for="ch" forName="node2" refType="w" fact="0.8"/>
          <dgm:constr type="h" for="ch" forName="node2" refType="w" refFor="ch" refForName="node1" fact="0.5"/>
          <dgm:constr type="l" for="ch" forName="sp1"/>
          <dgm:constr type="t" for="ch" forName="sp1" refType="h" fact="0.5"/>
          <dgm:constr type="w" for="ch" forName="sp1" val="1"/>
          <dgm:constr type="h" for="ch" forName="sp1" val="1"/>
          <dgm:constr type="r" for="ch" forName="sp2" refType="w"/>
          <dgm:constr type="t" for="ch" forName="sp2" refType="h" fact="0.5"/>
          <dgm:constr type="w" for="ch" forName="sp2" val="1"/>
          <dgm:constr type="h" for="ch" forName="sp2" val="1"/>
        </dgm:constrLst>
        <dgm:ruleLst/>
      </dgm:if>
      <dgm:else name="Name3">
        <dgm:alg type="composite"/>
        <dgm:shape xmlns:r="http://schemas.openxmlformats.org/officeDocument/2006/relationships" r:blip="">
          <dgm:adjLst/>
        </dgm:shape>
        <dgm:presOf/>
        <dgm:constrLst>
          <dgm:constr type="primFontSz" for="ch" ptType="node" op="equ" val="65"/>
        </dgm:constrLst>
        <dgm:ruleLst/>
      </dgm:else>
    </dgm:choose>
    <dgm:choose name="Name4">
      <dgm:if name="Name5" axis="ch" ptType="node" func="cnt" op="equ" val="2">
        <dgm:layoutNode name="node1">
          <dgm:varLst>
            <dgm:bulletEnabled val="1"/>
          </dgm:varLst>
          <dgm:alg type="tx"/>
          <dgm:shape xmlns:r="http://schemas.openxmlformats.org/officeDocument/2006/relationships" type="roundRect" r:blip="">
            <dgm:adjLst/>
          </dgm:shape>
          <dgm:presOf axis="ch desOrSelf" ptType="node node" st="1 1" cnt="1 0"/>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sibTrans" styleLbl="bgShp">
          <dgm:choose name="Name6">
            <dgm:if name="Name7" func="var" arg="dir" op="equ" val="norm">
              <dgm:alg type="conn">
                <dgm:param type="connRout" val="longCurve"/>
                <dgm:param type="begPts" val="midR"/>
                <dgm:param type="endPts" val="midL"/>
                <dgm:param type="dstNode" val="node1"/>
              </dgm:alg>
              <dgm:shape xmlns:r="http://schemas.openxmlformats.org/officeDocument/2006/relationships" type="conn" r:blip="" zOrderOff="-2">
                <dgm:adjLst/>
              </dgm:shape>
              <dgm:presOf axis="ch" ptType="sibTrans"/>
              <dgm:constrLst>
                <dgm:constr type="userA"/>
                <dgm:constr type="diam" refType="userA" fact="-1"/>
                <dgm:constr type="wArH" refType="userA" fact="0.05"/>
                <dgm:constr type="hArH" refType="userA" fact="0.1"/>
                <dgm:constr type="stemThick" refType="userA" fact="0.06"/>
                <dgm:constr type="begPad" refType="connDist" fact="-0.2"/>
                <dgm:constr type="endPad" refType="connDist" fact="0.05"/>
              </dgm:constrLst>
            </dgm:if>
            <dgm:else name="Name8">
              <dgm:alg type="conn">
                <dgm:param type="connRout" val="longCurve"/>
                <dgm:param type="begPts" val="midL"/>
                <dgm:param type="endPts" val="midR"/>
                <dgm:param type="dstNode" val="node1"/>
              </dgm:alg>
              <dgm:shape xmlns:r="http://schemas.openxmlformats.org/officeDocument/2006/relationships" type="conn" r:blip="" zOrderOff="-2">
                <dgm:adjLst/>
              </dgm:shape>
              <dgm:presOf axis="ch" ptType="sibTrans"/>
              <dgm:constrLst>
                <dgm:constr type="userA"/>
                <dgm:constr type="diam" refType="userA"/>
                <dgm:constr type="wArH" refType="userA" fact="0.05"/>
                <dgm:constr type="hArH" refType="userA" fact="0.1"/>
                <dgm:constr type="stemThick" refType="userA" fact="0.06"/>
                <dgm:constr type="begPad" refType="connDist" fact="-0.2"/>
                <dgm:constr type="endPad" refType="connDist" fact="0.05"/>
              </dgm:constrLst>
            </dgm:else>
          </dgm:choose>
          <dgm:ruleLst/>
        </dgm:layoutNode>
        <dgm:layoutNode name="node2">
          <dgm:varLst>
            <dgm:bulletEnabled val="1"/>
          </dgm:varLst>
          <dgm:alg type="tx"/>
          <dgm:shape xmlns:r="http://schemas.openxmlformats.org/officeDocument/2006/relationships" type="roundRect" r:blip="">
            <dgm:adjLst/>
          </dgm:shape>
          <dgm:presOf axis="ch desOrSelf" ptType="node node" st="2 1" cnt="1 0"/>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sp1">
          <dgm:alg type="sp"/>
          <dgm:shape xmlns:r="http://schemas.openxmlformats.org/officeDocument/2006/relationships" r:blip="">
            <dgm:adjLst/>
          </dgm:shape>
          <dgm:presOf/>
          <dgm:constrLst/>
          <dgm:ruleLst/>
        </dgm:layoutNode>
        <dgm:layoutNode name="sp2">
          <dgm:alg type="sp"/>
          <dgm:shape xmlns:r="http://schemas.openxmlformats.org/officeDocument/2006/relationships" r:blip="">
            <dgm:adjLst/>
          </dgm:shape>
          <dgm:presOf/>
          <dgm:constrLst/>
          <dgm:ruleLst/>
        </dgm:layoutNode>
      </dgm:if>
      <dgm:else name="Name9">
        <dgm:layoutNode name="cycle">
          <dgm:choose name="Name10">
            <dgm:if name="Name11" func="var" arg="dir" op="equ" val="norm">
              <dgm:alg type="cycle">
                <dgm:param type="stAng" val="0"/>
                <dgm:param type="spanAng" val="360"/>
              </dgm:alg>
              <dgm:shape xmlns:r="http://schemas.openxmlformats.org/officeDocument/2006/relationships" r:blip="">
                <dgm:adjLst/>
              </dgm:shape>
              <dgm:presOf/>
              <dgm:constrLst>
                <dgm:constr type="diam" refType="w"/>
                <dgm:constr type="w" for="ch" ptType="node" refType="w"/>
                <dgm:constr type="sibSp" val="15"/>
                <dgm:constr type="userA" for="ch" ptType="sibTrans" refType="diam" op="equ" fact="-1"/>
                <dgm:constr type="wArH" for="ch" ptType="sibTrans" refType="diam" op="equ" fact="0.05"/>
                <dgm:constr type="hArH" for="ch" ptType="sibTrans" refType="diam" op="equ" fact="0.1"/>
                <dgm:constr type="stemThick" for="ch" ptType="sibTrans" refType="diam" op="equ" fact="0.065"/>
                <dgm:constr type="primFontSz" for="ch" ptType="node" op="equ"/>
              </dgm:constrLst>
            </dgm:if>
            <dgm:else name="Name12">
              <dgm:alg type="cycle">
                <dgm:param type="stAng" val="0"/>
                <dgm:param type="spanAng" val="-360"/>
              </dgm:alg>
              <dgm:shape xmlns:r="http://schemas.openxmlformats.org/officeDocument/2006/relationships" r:blip="">
                <dgm:adjLst/>
              </dgm:shape>
              <dgm:presOf/>
              <dgm:constrLst>
                <dgm:constr type="diam" refType="w"/>
                <dgm:constr type="w" for="ch" ptType="node" refType="w"/>
                <dgm:constr type="sibSp" val="15"/>
                <dgm:constr type="userA" for="ch" ptType="sibTrans" refType="diam" op="equ"/>
                <dgm:constr type="wArH" for="ch" ptType="sibTrans" refType="diam" op="equ" fact="0.05"/>
                <dgm:constr type="hArH" for="ch" ptType="sibTrans" refType="diam" op="equ" fact="0.1"/>
                <dgm:constr type="stemThick" for="ch" ptType="sibTrans" refType="diam" op="equ" fact="0.065"/>
                <dgm:constr type="primFontSz" for="ch" ptType="node" op="equ"/>
              </dgm:constrLst>
            </dgm:else>
          </dgm:choose>
          <dgm:ruleLst/>
          <dgm:forEach name="nodesFirstNodeForEach" axis="ch" ptType="node" cnt="1">
            <dgm:layoutNode name="nodeFirstNode">
              <dgm:varLst>
                <dgm:bulletEnabled val="1"/>
              </dgm:varLst>
              <dgm:alg type="tx"/>
              <dgm:shape xmlns:r="http://schemas.openxmlformats.org/officeDocument/2006/relationships" type="roundRect" r:blip="">
                <dgm:adjLst/>
              </dgm:shape>
              <dgm:presOf axis="desOrSelf" ptType="node"/>
              <dgm:constrLst>
                <dgm:constr type="h" refType="w" fact="0.5"/>
                <dgm:constr type="primFontSz" val="65"/>
                <dgm:constr type="tMarg" refType="primFontSz" fact="0.3"/>
                <dgm:constr type="bMarg" refType="primFontSz" fact="0.3"/>
                <dgm:constr type="lMarg" refType="primFontSz" fact="0.3"/>
                <dgm:constr type="rMarg" refType="primFontSz" fact="0.3"/>
              </dgm:constrLst>
              <dgm:ruleLst>
                <dgm:rule type="primFontSz" val="5" fact="NaN" max="NaN"/>
              </dgm:ruleLst>
            </dgm:layoutNode>
            <dgm:forEach name="sibTransForEach" axis="followSib" ptType="sibTrans" cnt="1">
              <dgm:layoutNode name="sibTransFirstNode" styleLbl="bgShp">
                <dgm:choose name="Name13">
                  <dgm:if name="Name14" func="var" arg="dir" op="equ" val="norm">
                    <dgm:alg type="conn">
                      <dgm:param type="connRout" val="longCurve"/>
                      <dgm:param type="begPts" val="midR"/>
                      <dgm:param type="endPts" val="midL"/>
                      <dgm:param type="dstNode" val="nodeFirstNode"/>
                    </dgm:alg>
                  </dgm:if>
                  <dgm:else name="Name15">
                    <dgm:alg type="conn">
                      <dgm:param type="connRout" val="longCurve"/>
                      <dgm:param type="begPts" val="midL"/>
                      <dgm:param type="endPts" val="midR"/>
                      <dgm:param type="dstNode" val="nodeFirstNode"/>
                    </dgm:alg>
                  </dgm:else>
                </dgm:choose>
                <dgm:shape xmlns:r="http://schemas.openxmlformats.org/officeDocument/2006/relationships" type="conn" r:blip="" zOrderOff="-2">
                  <dgm:adjLst/>
                </dgm:shape>
                <dgm:presOf axis="self"/>
                <dgm:choose name="Name16">
                  <dgm:if name="Name17" axis="par ch" ptType="doc node" func="cnt" op="equ" val="3">
                    <dgm:constrLst>
                      <dgm:constr type="userA"/>
                      <dgm:constr type="diam" refType="userA" fact="1.01"/>
                      <dgm:constr type="begPad" refType="connDist" fact="-0.2"/>
                      <dgm:constr type="endPad" refType="connDist" fact="0.05"/>
                    </dgm:constrLst>
                  </dgm:if>
                  <dgm:if name="Name18" axis="par ch" ptType="doc node" func="cnt" op="equ" val="4">
                    <dgm:constrLst>
                      <dgm:constr type="userA"/>
                      <dgm:constr type="diam" refType="userA" fact="1.26"/>
                      <dgm:constr type="begPad" refType="connDist" fact="-0.2"/>
                      <dgm:constr type="endPad" refType="connDist" fact="0.05"/>
                    </dgm:constrLst>
                  </dgm:if>
                  <dgm:if name="Name19" axis="par ch" ptType="doc node" func="cnt" op="equ" val="5">
                    <dgm:constrLst>
                      <dgm:constr type="userA"/>
                      <dgm:constr type="diam" refType="userA" fact="1.04"/>
                      <dgm:constr type="begPad" refType="connDist" fact="-0.2"/>
                      <dgm:constr type="endPad" refType="connDist" fact="0.05"/>
                    </dgm:constrLst>
                  </dgm:if>
                  <dgm:if name="Name20" axis="par ch" ptType="doc node" func="cnt" op="equ" val="6">
                    <dgm:constrLst>
                      <dgm:constr type="userA"/>
                      <dgm:constr type="diam" refType="userA" fact="1.1"/>
                      <dgm:constr type="begPad" refType="connDist" fact="-0.2"/>
                      <dgm:constr type="endPad" refType="connDist" fact="0.05"/>
                    </dgm:constrLst>
                  </dgm:if>
                  <dgm:else name="Name21">
                    <dgm:constrLst>
                      <dgm:constr type="userA"/>
                      <dgm:constr type="diam" refType="userA" fact="1.04"/>
                      <dgm:constr type="begPad" refType="connDist" fact="-0.2"/>
                      <dgm:constr type="endPad" refType="connDist" fact="0.05"/>
                    </dgm:constrLst>
                  </dgm:else>
                </dgm:choose>
                <dgm:ruleLst/>
              </dgm:layoutNode>
            </dgm:forEach>
          </dgm:forEach>
          <dgm:forEach name="followingNodesForEach" axis="ch" ptType="node" st="2">
            <dgm:layoutNode name="nodeFollowingNodes">
              <dgm:varLst>
                <dgm:bulletEnabled val="1"/>
              </dgm:varLst>
              <dgm:alg type="tx"/>
              <dgm:shape xmlns:r="http://schemas.openxmlformats.org/officeDocument/2006/relationships" type="roundRect" r:blip="">
                <dgm:adjLst/>
              </dgm:shape>
              <dgm:presOf axis="desOrSelf" ptType="node"/>
              <dgm:constrLst>
                <dgm:constr type="h" refType="w" fact="0.5"/>
                <dgm:constr type="primFontSz" val="65"/>
                <dgm:constr type="tMarg" refType="primFontSz" fact="0.3"/>
                <dgm:constr type="bMarg" refType="primFontSz" fact="0.3"/>
                <dgm:constr type="lMarg" refType="primFontSz" fact="0.3"/>
                <dgm:constr type="rMarg" refType="primFontSz" fact="0.3"/>
              </dgm:constrLst>
              <dgm:ruleLst>
                <dgm:rule type="primFontSz" val="5" fact="NaN" max="NaN"/>
              </dgm:ruleLst>
            </dgm:layoutNode>
          </dgm:forEach>
        </dgm:layoutNode>
      </dgm:else>
    </dgm:choose>
  </dgm:layoutNode>
</dgm:layoutDef>
</file>

<file path=ppt/diagrams/quickStyle1.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3d3">
  <dgm:title val=""/>
  <dgm:desc val=""/>
  <dgm:catLst>
    <dgm:cat type="3D" pri="11300"/>
  </dgm:catLst>
  <dgm:scene3d>
    <a:camera prst="orthographicFront"/>
    <a:lightRig rig="threePt" dir="t"/>
  </dgm:scene3d>
  <dgm:styleLbl name="node0">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ln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vennNode1">
    <dgm:scene3d>
      <a:camera prst="orthographicFront">
        <a:rot lat="0" lon="0" rev="0"/>
      </a:camera>
      <a:lightRig rig="contrasting" dir="t">
        <a:rot lat="0" lon="0" rev="1200000"/>
      </a:lightRig>
    </dgm:scene3d>
    <dgm:sp3d contourW="12700" prstMaterial="clear">
      <a:bevelT w="177800" h="254000"/>
      <a:bevelB w="152400"/>
    </dgm:sp3d>
    <dgm:txPr/>
    <dgm:style>
      <a:lnRef idx="0">
        <a:scrgbClr r="0" g="0" b="0"/>
      </a:lnRef>
      <a:fillRef idx="1">
        <a:scrgbClr r="0" g="0" b="0"/>
      </a:fillRef>
      <a:effectRef idx="0">
        <a:scrgbClr r="0" g="0" b="0"/>
      </a:effectRef>
      <a:fontRef idx="minor">
        <a:schemeClr val="tx1"/>
      </a:fontRef>
    </dgm:style>
  </dgm:styleLbl>
  <dgm:styleLbl name="align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2">
        <a:scrgbClr r="0" g="0" b="0"/>
      </a:effectRef>
      <a:fontRef idx="minor">
        <a:schemeClr val="lt1"/>
      </a:fontRef>
    </dgm:style>
  </dgm:styleLbl>
  <dgm:styleLbl name="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2">
        <a:scrgbClr r="0" g="0" b="0"/>
      </a:effectRef>
      <a:fontRef idx="minor">
        <a:schemeClr val="lt1"/>
      </a:fontRef>
    </dgm:style>
  </dgm:styleLbl>
  <dgm:styleLbl name="node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node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node4">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fgImgPlac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alignImgPlace1">
    <dgm:scene3d>
      <a:camera prst="orthographicFront">
        <a:rot lat="0" lon="0" rev="0"/>
      </a:camera>
      <a:lightRig rig="contrasting" dir="t">
        <a:rot lat="0" lon="0" rev="1200000"/>
      </a:lightRig>
    </dgm:scene3d>
    <dgm:sp3d contourW="12700" prstMaterial="flat">
      <a:bevelT w="177800" h="254000"/>
      <a:bevelB w="152400"/>
    </dgm:sp3d>
    <dgm:txPr/>
    <dgm:style>
      <a:lnRef idx="0">
        <a:scrgbClr r="0" g="0" b="0"/>
      </a:lnRef>
      <a:fillRef idx="1">
        <a:scrgbClr r="0" g="0" b="0"/>
      </a:fillRef>
      <a:effectRef idx="1">
        <a:scrgbClr r="0" g="0" b="0"/>
      </a:effectRef>
      <a:fontRef idx="minor"/>
    </dgm:style>
  </dgm:styleLbl>
  <dgm:styleLbl name="bgImgPlac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sibTrans2D1">
    <dgm:scene3d>
      <a:camera prst="orthographicFront">
        <a:rot lat="0" lon="0" rev="0"/>
      </a:camera>
      <a:lightRig rig="contrasting" dir="t">
        <a:rot lat="0" lon="0" rev="1200000"/>
      </a:lightRig>
    </dgm:scene3d>
    <dgm:sp3d z="-182000" contourW="19050" prstMaterial="metal">
      <a:bevelT w="88900" h="203200"/>
      <a:bevelB w="165100" h="254000"/>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SibTrans2D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ibTrans1D1">
    <dgm:scene3d>
      <a:camera prst="orthographicFront">
        <a:rot lat="0" lon="0" rev="0"/>
      </a:camera>
      <a:lightRig rig="contrasting" dir="t">
        <a:rot lat="0" lon="0" rev="1200000"/>
      </a:lightRig>
    </dgm:scene3d>
    <dgm:sp3d z="-110000"/>
    <dgm:txPr/>
    <dgm:style>
      <a:lnRef idx="1">
        <a:scrgbClr r="0" g="0" b="0"/>
      </a:lnRef>
      <a:fillRef idx="0">
        <a:scrgbClr r="0" g="0" b="0"/>
      </a:fillRef>
      <a:effectRef idx="0">
        <a:scrgbClr r="0" g="0" b="0"/>
      </a:effectRef>
      <a:fontRef idx="minor"/>
    </dgm:style>
  </dgm:styleLbl>
  <dgm:styleLbl name="callout">
    <dgm:scene3d>
      <a:camera prst="orthographicFront">
        <a:rot lat="0" lon="0" rev="0"/>
      </a:camera>
      <a:lightRig rig="contrasting" dir="t">
        <a:rot lat="0" lon="0" rev="1200000"/>
      </a:lightRig>
    </dgm:scene3d>
    <dgm:sp3d z="10000"/>
    <dgm:txPr/>
    <dgm:style>
      <a:lnRef idx="2">
        <a:scrgbClr r="0" g="0" b="0"/>
      </a:lnRef>
      <a:fillRef idx="1">
        <a:scrgbClr r="0" g="0" b="0"/>
      </a:fillRef>
      <a:effectRef idx="0">
        <a:scrgbClr r="0" g="0" b="0"/>
      </a:effectRef>
      <a:fontRef idx="minor"/>
    </dgm:style>
  </dgm:styleLbl>
  <dgm:styleLbl name="asst0">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asst4">
    <dgm:scene3d>
      <a:camera prst="orthographicFront"/>
      <a:lightRig rig="threePt" dir="t"/>
    </dgm:scene3d>
    <dgm:sp3d contourW="19050" prstMaterial="metal">
      <a:bevelT w="88900" h="203200"/>
      <a:bevelB w="165100" h="254000"/>
    </dgm:sp3d>
    <dgm:txPr/>
    <dgm:style>
      <a:lnRef idx="0">
        <a:scrgbClr r="0" g="0" b="0"/>
      </a:lnRef>
      <a:fillRef idx="1">
        <a:scrgbClr r="0" g="0" b="0"/>
      </a:fillRef>
      <a:effectRef idx="1">
        <a:scrgbClr r="0" g="0" b="0"/>
      </a:effectRef>
      <a:fontRef idx="minor">
        <a:schemeClr val="lt1"/>
      </a:fontRef>
    </dgm:style>
  </dgm:styleLbl>
  <dgm:styleLbl name="parChTrans2D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2">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3">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2D4">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parChTrans1D1">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2">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3">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parChTrans1D4">
    <dgm:scene3d>
      <a:camera prst="orthographicFront">
        <a:rot lat="0" lon="0" rev="0"/>
      </a:camera>
      <a:lightRig rig="contrasting" dir="t">
        <a:rot lat="0" lon="0" rev="1200000"/>
      </a:lightRig>
    </dgm:scene3d>
    <dgm:sp3d z="-110000"/>
    <dgm:txPr/>
    <dgm:style>
      <a:lnRef idx="2">
        <a:scrgbClr r="0" g="0" b="0"/>
      </a:lnRef>
      <a:fillRef idx="0">
        <a:scrgbClr r="0" g="0" b="0"/>
      </a:fillRef>
      <a:effectRef idx="0">
        <a:scrgbClr r="0" g="0" b="0"/>
      </a:effectRef>
      <a:fontRef idx="minor"/>
    </dgm:style>
  </dgm:styleLbl>
  <dgm:styleLbl name="f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conF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tr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1">
        <a:scrgbClr r="0" g="0" b="0"/>
      </a:effectRef>
      <a:fontRef idx="minor"/>
    </dgm:style>
  </dgm:styleLbl>
  <dgm:styleLbl name="b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olidFgAcc1">
    <dgm:scene3d>
      <a:camera prst="orthographicFront">
        <a:rot lat="0" lon="0" rev="0"/>
      </a:camera>
      <a:lightRig rig="contrasting" dir="t">
        <a:rot lat="0" lon="0" rev="1200000"/>
      </a:lightRig>
    </dgm:scene3d>
    <dgm:sp3d z="300000" contourW="12700" prstMaterial="flat">
      <a:bevelT w="177800" h="254000"/>
      <a:bevelB w="152400"/>
    </dgm:sp3d>
    <dgm:txPr/>
    <dgm:style>
      <a:lnRef idx="0">
        <a:scrgbClr r="0" g="0" b="0"/>
      </a:lnRef>
      <a:fillRef idx="1">
        <a:scrgbClr r="0" g="0" b="0"/>
      </a:fillRef>
      <a:effectRef idx="0">
        <a:scrgbClr r="0" g="0" b="0"/>
      </a:effectRef>
      <a:fontRef idx="minor"/>
    </dgm:style>
  </dgm:styleLbl>
  <dgm:styleLbl name="solidAlignAcc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solidBgAcc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FollowNod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alignAccFollowNode1">
    <dgm:scene3d>
      <a:camera prst="orthographicFront">
        <a:rot lat="0" lon="0" rev="0"/>
      </a:camera>
      <a:lightRig rig="contrasting" dir="t">
        <a:rot lat="0" lon="0" rev="1200000"/>
      </a:lightRig>
    </dgm:scene3d>
    <dgm:sp3d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AccFollowNode1">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0">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2">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3">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fgAcc4">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bgShp">
    <dgm:scene3d>
      <a:camera prst="orthographicFront">
        <a:rot lat="0" lon="0" rev="0"/>
      </a:camera>
      <a:lightRig rig="contrasting" dir="t">
        <a:rot lat="0" lon="0" rev="1200000"/>
      </a:lightRig>
    </dgm:scene3d>
    <dgm:sp3d z="-300000" prstMaterial="plastic"/>
    <dgm:txPr/>
    <dgm:style>
      <a:lnRef idx="1">
        <a:scrgbClr r="0" g="0" b="0"/>
      </a:lnRef>
      <a:fillRef idx="1">
        <a:scrgbClr r="0" g="0" b="0"/>
      </a:fillRef>
      <a:effectRef idx="0">
        <a:scrgbClr r="0" g="0" b="0"/>
      </a:effectRef>
      <a:fontRef idx="minor"/>
    </dgm:style>
  </dgm:styleLbl>
  <dgm:styleLbl name="dkBgShp">
    <dgm:scene3d>
      <a:camera prst="orthographicFront">
        <a:rot lat="0" lon="0" rev="0"/>
      </a:camera>
      <a:lightRig rig="contrasting" dir="t">
        <a:rot lat="0" lon="0" rev="1200000"/>
      </a:lightRig>
    </dgm:scene3d>
    <dgm:sp3d contourW="12700" prstMaterial="flat">
      <a:bevelT w="100800" h="154000"/>
      <a:bevelB w="152400"/>
    </dgm:sp3d>
    <dgm:txPr/>
    <dgm:style>
      <a:lnRef idx="0">
        <a:scrgbClr r="0" g="0" b="0"/>
      </a:lnRef>
      <a:fillRef idx="1">
        <a:scrgbClr r="0" g="0" b="0"/>
      </a:fillRef>
      <a:effectRef idx="0">
        <a:scrgbClr r="0" g="0" b="0"/>
      </a:effectRef>
      <a:fontRef idx="minor"/>
    </dgm:style>
  </dgm:styleLbl>
  <dgm:styleLbl name="trBgShp">
    <dgm:scene3d>
      <a:camera prst="orthographicFront">
        <a:rot lat="0" lon="0" rev="0"/>
      </a:camera>
      <a:lightRig rig="contrasting" dir="t">
        <a:rot lat="0" lon="0" rev="1200000"/>
      </a:lightRig>
    </dgm:scene3d>
    <dgm:sp3d z="-152400" prstMaterial="matte"/>
    <dgm:txPr/>
    <dgm:style>
      <a:lnRef idx="1">
        <a:scrgbClr r="0" g="0" b="0"/>
      </a:lnRef>
      <a:fillRef idx="1">
        <a:scrgbClr r="0" g="0" b="0"/>
      </a:fillRef>
      <a:effectRef idx="0">
        <a:scrgbClr r="0" g="0" b="0"/>
      </a:effectRef>
      <a:fontRef idx="minor"/>
    </dgm:style>
  </dgm:styleLbl>
  <dgm:styleLbl name="fgShp">
    <dgm:scene3d>
      <a:camera prst="orthographicFront">
        <a:rot lat="0" lon="0" rev="0"/>
      </a:camera>
      <a:lightRig rig="contrasting" dir="t">
        <a:rot lat="0" lon="0" rev="1200000"/>
      </a:lightRig>
    </dgm:scene3d>
    <dgm:sp3d z="300000" contourW="19050" prstMaterial="metal">
      <a:bevelT w="88900" h="203200"/>
      <a:bevelB w="165100" h="254000"/>
    </dgm:sp3d>
    <dgm:txPr/>
    <dgm:style>
      <a:lnRef idx="0">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1">
        <a:scrgbClr r="0" g="0" b="0"/>
      </a:lnRef>
      <a:fillRef idx="0">
        <a:scrgbClr r="0" g="0" b="0"/>
      </a:fillRef>
      <a:effectRef idx="0">
        <a:scrgbClr r="0" g="0" b="0"/>
      </a:effectRef>
      <a:fontRef idx="minor"/>
    </dgm:style>
  </dgm:styleLbl>
</dgm:styleDef>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页眉占位符 1">
            <a:extLst>
              <a:ext uri="{FF2B5EF4-FFF2-40B4-BE49-F238E27FC236}">
                <a16:creationId xmlns:a16="http://schemas.microsoft.com/office/drawing/2014/main" id="{F6ED4749-19D8-4E36-90F7-E6B451044019}"/>
              </a:ext>
            </a:extLst>
          </p:cNvPr>
          <p:cNvSpPr>
            <a:spLocks noGrp="1"/>
          </p:cNvSpPr>
          <p:nvPr>
            <p:ph type="hdr" sz="quarter"/>
          </p:nvPr>
        </p:nvSpPr>
        <p:spPr>
          <a:xfrm>
            <a:off x="0" y="0"/>
            <a:ext cx="3037840" cy="466434"/>
          </a:xfrm>
          <a:prstGeom prst="rect">
            <a:avLst/>
          </a:prstGeom>
        </p:spPr>
        <p:txBody>
          <a:bodyPr vert="horz" lIns="93177" tIns="46589" rIns="93177" bIns="46589" rtlCol="0"/>
          <a:lstStyle>
            <a:lvl1pPr algn="l">
              <a:defRPr sz="1200"/>
            </a:lvl1pPr>
          </a:lstStyle>
          <a:p>
            <a:endParaRPr lang="zh-CN" altLang="en-US"/>
          </a:p>
        </p:txBody>
      </p:sp>
      <p:sp>
        <p:nvSpPr>
          <p:cNvPr id="3" name="日期占位符 2">
            <a:extLst>
              <a:ext uri="{FF2B5EF4-FFF2-40B4-BE49-F238E27FC236}">
                <a16:creationId xmlns:a16="http://schemas.microsoft.com/office/drawing/2014/main" id="{9A48534B-5D3C-4807-A728-1CB2BECA5F71}"/>
              </a:ext>
            </a:extLst>
          </p:cNvPr>
          <p:cNvSpPr>
            <a:spLocks noGrp="1"/>
          </p:cNvSpPr>
          <p:nvPr>
            <p:ph type="dt" sz="quarter" idx="1"/>
          </p:nvPr>
        </p:nvSpPr>
        <p:spPr>
          <a:xfrm>
            <a:off x="3970938" y="0"/>
            <a:ext cx="3037840" cy="466434"/>
          </a:xfrm>
          <a:prstGeom prst="rect">
            <a:avLst/>
          </a:prstGeom>
        </p:spPr>
        <p:txBody>
          <a:bodyPr vert="horz" lIns="93177" tIns="46589" rIns="93177" bIns="46589" rtlCol="0"/>
          <a:lstStyle>
            <a:lvl1pPr algn="r">
              <a:defRPr sz="1200"/>
            </a:lvl1pPr>
          </a:lstStyle>
          <a:p>
            <a:fld id="{B49EE748-B40B-414E-BAA7-F3C486CFB5C1}" type="datetimeFigureOut">
              <a:rPr lang="zh-CN" altLang="en-US" smtClean="0"/>
              <a:pPr/>
              <a:t>2020/1/10</a:t>
            </a:fld>
            <a:endParaRPr lang="zh-CN" altLang="en-US"/>
          </a:p>
        </p:txBody>
      </p:sp>
      <p:sp>
        <p:nvSpPr>
          <p:cNvPr id="4" name="页脚占位符 3">
            <a:extLst>
              <a:ext uri="{FF2B5EF4-FFF2-40B4-BE49-F238E27FC236}">
                <a16:creationId xmlns:a16="http://schemas.microsoft.com/office/drawing/2014/main" id="{97F99B70-1AD7-4C7C-A906-8B56C25C43B0}"/>
              </a:ext>
            </a:extLst>
          </p:cNvPr>
          <p:cNvSpPr>
            <a:spLocks noGrp="1"/>
          </p:cNvSpPr>
          <p:nvPr>
            <p:ph type="ftr" sz="quarter" idx="2"/>
          </p:nvPr>
        </p:nvSpPr>
        <p:spPr>
          <a:xfrm>
            <a:off x="0" y="8829967"/>
            <a:ext cx="3037840" cy="466433"/>
          </a:xfrm>
          <a:prstGeom prst="rect">
            <a:avLst/>
          </a:prstGeom>
        </p:spPr>
        <p:txBody>
          <a:bodyPr vert="horz" lIns="93177" tIns="46589" rIns="93177" bIns="46589" rtlCol="0" anchor="b"/>
          <a:lstStyle>
            <a:lvl1pPr algn="l">
              <a:defRPr sz="1200"/>
            </a:lvl1pPr>
          </a:lstStyle>
          <a:p>
            <a:endParaRPr lang="zh-CN" altLang="en-US"/>
          </a:p>
        </p:txBody>
      </p:sp>
      <p:sp>
        <p:nvSpPr>
          <p:cNvPr id="5" name="灯片编号占位符 4">
            <a:extLst>
              <a:ext uri="{FF2B5EF4-FFF2-40B4-BE49-F238E27FC236}">
                <a16:creationId xmlns:a16="http://schemas.microsoft.com/office/drawing/2014/main" id="{3320F0F0-CF1A-496E-BED7-9E4922DA6A09}"/>
              </a:ext>
            </a:extLst>
          </p:cNvPr>
          <p:cNvSpPr>
            <a:spLocks noGrp="1"/>
          </p:cNvSpPr>
          <p:nvPr>
            <p:ph type="sldNum" sz="quarter" idx="3"/>
          </p:nvPr>
        </p:nvSpPr>
        <p:spPr>
          <a:xfrm>
            <a:off x="3970938" y="8829967"/>
            <a:ext cx="3037840" cy="466433"/>
          </a:xfrm>
          <a:prstGeom prst="rect">
            <a:avLst/>
          </a:prstGeom>
        </p:spPr>
        <p:txBody>
          <a:bodyPr vert="horz" lIns="93177" tIns="46589" rIns="93177" bIns="46589" rtlCol="0" anchor="b"/>
          <a:lstStyle>
            <a:lvl1pPr algn="r">
              <a:defRPr sz="1200"/>
            </a:lvl1pPr>
          </a:lstStyle>
          <a:p>
            <a:fld id="{C418C9F7-038D-4319-89ED-950335481415}" type="slidenum">
              <a:rPr lang="zh-CN" altLang="en-US" smtClean="0"/>
              <a:pPr/>
              <a:t>‹#›</a:t>
            </a:fld>
            <a:endParaRPr lang="zh-CN" altLang="en-US"/>
          </a:p>
        </p:txBody>
      </p:sp>
    </p:spTree>
    <p:extLst>
      <p:ext uri="{BB962C8B-B14F-4D97-AF65-F5344CB8AC3E}">
        <p14:creationId xmlns:p14="http://schemas.microsoft.com/office/powerpoint/2010/main" val="3949396879"/>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页眉占位符 1"/>
          <p:cNvSpPr>
            <a:spLocks noGrp="1"/>
          </p:cNvSpPr>
          <p:nvPr>
            <p:ph type="hdr" sz="quarter"/>
          </p:nvPr>
        </p:nvSpPr>
        <p:spPr>
          <a:xfrm>
            <a:off x="0" y="0"/>
            <a:ext cx="3037840" cy="466434"/>
          </a:xfrm>
          <a:prstGeom prst="rect">
            <a:avLst/>
          </a:prstGeom>
        </p:spPr>
        <p:txBody>
          <a:bodyPr vert="horz" lIns="93177" tIns="46589" rIns="93177" bIns="46589" rtlCol="0"/>
          <a:lstStyle>
            <a:lvl1pPr algn="l">
              <a:defRPr sz="1200"/>
            </a:lvl1pPr>
          </a:lstStyle>
          <a:p>
            <a:endParaRPr lang="zh-CN" altLang="en-US"/>
          </a:p>
        </p:txBody>
      </p:sp>
      <p:sp>
        <p:nvSpPr>
          <p:cNvPr id="3" name="日期占位符 2"/>
          <p:cNvSpPr>
            <a:spLocks noGrp="1"/>
          </p:cNvSpPr>
          <p:nvPr>
            <p:ph type="dt" idx="1"/>
          </p:nvPr>
        </p:nvSpPr>
        <p:spPr>
          <a:xfrm>
            <a:off x="3970938" y="0"/>
            <a:ext cx="3037840" cy="466434"/>
          </a:xfrm>
          <a:prstGeom prst="rect">
            <a:avLst/>
          </a:prstGeom>
        </p:spPr>
        <p:txBody>
          <a:bodyPr vert="horz" lIns="93177" tIns="46589" rIns="93177" bIns="46589" rtlCol="0"/>
          <a:lstStyle>
            <a:lvl1pPr algn="r">
              <a:defRPr sz="1200"/>
            </a:lvl1pPr>
          </a:lstStyle>
          <a:p>
            <a:fld id="{27A38425-D63F-4DFC-BD0C-2F1E5D93D1F4}" type="datetimeFigureOut">
              <a:rPr lang="zh-CN" altLang="en-US" smtClean="0"/>
              <a:pPr/>
              <a:t>2020/1/10</a:t>
            </a:fld>
            <a:endParaRPr lang="zh-CN" altLang="en-US"/>
          </a:p>
        </p:txBody>
      </p:sp>
      <p:sp>
        <p:nvSpPr>
          <p:cNvPr id="4" name="幻灯片图像占位符 3"/>
          <p:cNvSpPr>
            <a:spLocks noGrp="1" noRot="1" noChangeAspect="1"/>
          </p:cNvSpPr>
          <p:nvPr>
            <p:ph type="sldImg" idx="2"/>
          </p:nvPr>
        </p:nvSpPr>
        <p:spPr>
          <a:xfrm>
            <a:off x="717550" y="1162050"/>
            <a:ext cx="5575300" cy="3136900"/>
          </a:xfrm>
          <a:prstGeom prst="rect">
            <a:avLst/>
          </a:prstGeom>
          <a:noFill/>
          <a:ln w="12700">
            <a:solidFill>
              <a:prstClr val="black"/>
            </a:solidFill>
          </a:ln>
        </p:spPr>
        <p:txBody>
          <a:bodyPr vert="horz" lIns="93177" tIns="46589" rIns="93177" bIns="46589" rtlCol="0" anchor="ctr"/>
          <a:lstStyle/>
          <a:p>
            <a:endParaRPr lang="zh-CN" altLang="en-US"/>
          </a:p>
        </p:txBody>
      </p:sp>
      <p:sp>
        <p:nvSpPr>
          <p:cNvPr id="5" name="备注占位符 4"/>
          <p:cNvSpPr>
            <a:spLocks noGrp="1"/>
          </p:cNvSpPr>
          <p:nvPr>
            <p:ph type="body" sz="quarter" idx="3"/>
          </p:nvPr>
        </p:nvSpPr>
        <p:spPr>
          <a:xfrm>
            <a:off x="701040" y="4473892"/>
            <a:ext cx="5608320" cy="3660458"/>
          </a:xfrm>
          <a:prstGeom prst="rect">
            <a:avLst/>
          </a:prstGeom>
        </p:spPr>
        <p:txBody>
          <a:bodyPr vert="horz" lIns="93177" tIns="46589" rIns="93177" bIns="46589" rtlCol="0"/>
          <a:lstStyle/>
          <a:p>
            <a:pPr lvl="0"/>
            <a:r>
              <a:rPr lang="zh-CN" altLang="en-US"/>
              <a:t>编辑母版文本样式</a:t>
            </a:r>
          </a:p>
          <a:p>
            <a:pPr lvl="1"/>
            <a:r>
              <a:rPr lang="zh-CN" altLang="en-US"/>
              <a:t>第二级</a:t>
            </a:r>
          </a:p>
          <a:p>
            <a:pPr lvl="2"/>
            <a:r>
              <a:rPr lang="zh-CN" altLang="en-US"/>
              <a:t>第三级</a:t>
            </a:r>
          </a:p>
          <a:p>
            <a:pPr lvl="3"/>
            <a:r>
              <a:rPr lang="zh-CN" altLang="en-US"/>
              <a:t>第四级</a:t>
            </a:r>
          </a:p>
          <a:p>
            <a:pPr lvl="4"/>
            <a:r>
              <a:rPr lang="zh-CN" altLang="en-US"/>
              <a:t>第五级</a:t>
            </a:r>
          </a:p>
        </p:txBody>
      </p:sp>
      <p:sp>
        <p:nvSpPr>
          <p:cNvPr id="6" name="页脚占位符 5"/>
          <p:cNvSpPr>
            <a:spLocks noGrp="1"/>
          </p:cNvSpPr>
          <p:nvPr>
            <p:ph type="ftr" sz="quarter" idx="4"/>
          </p:nvPr>
        </p:nvSpPr>
        <p:spPr>
          <a:xfrm>
            <a:off x="0" y="8829967"/>
            <a:ext cx="3037840" cy="466433"/>
          </a:xfrm>
          <a:prstGeom prst="rect">
            <a:avLst/>
          </a:prstGeom>
        </p:spPr>
        <p:txBody>
          <a:bodyPr vert="horz" lIns="93177" tIns="46589" rIns="93177" bIns="46589" rtlCol="0" anchor="b"/>
          <a:lstStyle>
            <a:lvl1pPr algn="l">
              <a:defRPr sz="1200"/>
            </a:lvl1pPr>
          </a:lstStyle>
          <a:p>
            <a:endParaRPr lang="zh-CN" altLang="en-US"/>
          </a:p>
        </p:txBody>
      </p:sp>
      <p:sp>
        <p:nvSpPr>
          <p:cNvPr id="7" name="灯片编号占位符 6"/>
          <p:cNvSpPr>
            <a:spLocks noGrp="1"/>
          </p:cNvSpPr>
          <p:nvPr>
            <p:ph type="sldNum" sz="quarter" idx="5"/>
          </p:nvPr>
        </p:nvSpPr>
        <p:spPr>
          <a:xfrm>
            <a:off x="3970938" y="8829967"/>
            <a:ext cx="3037840" cy="466433"/>
          </a:xfrm>
          <a:prstGeom prst="rect">
            <a:avLst/>
          </a:prstGeom>
        </p:spPr>
        <p:txBody>
          <a:bodyPr vert="horz" lIns="93177" tIns="46589" rIns="93177" bIns="46589" rtlCol="0" anchor="b"/>
          <a:lstStyle>
            <a:lvl1pPr algn="r">
              <a:defRPr sz="1200"/>
            </a:lvl1pPr>
          </a:lstStyle>
          <a:p>
            <a:fld id="{ADCCD5AF-71CD-4C88-AC55-E7BE057B2D3C}" type="slidenum">
              <a:rPr lang="zh-CN" altLang="en-US" smtClean="0"/>
              <a:pPr/>
              <a:t>‹#›</a:t>
            </a:fld>
            <a:endParaRPr lang="zh-CN" altLang="en-US"/>
          </a:p>
        </p:txBody>
      </p:sp>
    </p:spTree>
    <p:extLst>
      <p:ext uri="{BB962C8B-B14F-4D97-AF65-F5344CB8AC3E}">
        <p14:creationId xmlns:p14="http://schemas.microsoft.com/office/powerpoint/2010/main" val="367858339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701040" y="4769426"/>
            <a:ext cx="5608320" cy="3364923"/>
          </a:xfrm>
        </p:spPr>
        <p:txBody>
          <a:bodyPr/>
          <a:lstStyle/>
          <a:p>
            <a:pPr lvl="0">
              <a:defRPr/>
            </a:pPr>
            <a:r>
              <a:rPr lang="en-US" dirty="0"/>
              <a:t>. </a:t>
            </a:r>
            <a:br>
              <a:rPr lang="en-US" dirty="0"/>
            </a:br>
            <a:r>
              <a:rPr lang="en-US" sz="1200" kern="1200" dirty="0">
                <a:solidFill>
                  <a:schemeClr val="tx1"/>
                </a:solidFill>
                <a:effectLst/>
                <a:latin typeface="+mn-lt"/>
                <a:ea typeface="+mn-ea"/>
                <a:cs typeface="+mn-cs"/>
              </a:rPr>
              <a:t>Welcome to the parent orientation to the Tiered Focused Monitoring review that will be taking place here at &lt;district&gt; on &lt;date&gt;. </a:t>
            </a:r>
            <a:br>
              <a:rPr lang="en-US" sz="1200" kern="1200" dirty="0">
                <a:solidFill>
                  <a:schemeClr val="tx1"/>
                </a:solidFill>
                <a:effectLst/>
                <a:latin typeface="+mn-lt"/>
                <a:ea typeface="+mn-ea"/>
                <a:cs typeface="+mn-cs"/>
              </a:rPr>
            </a:br>
            <a:br>
              <a:rPr lang="en-US" sz="1200" kern="1200" dirty="0">
                <a:solidFill>
                  <a:schemeClr val="tx1"/>
                </a:solidFill>
                <a:effectLst/>
                <a:latin typeface="+mn-lt"/>
                <a:ea typeface="+mn-ea"/>
                <a:cs typeface="+mn-cs"/>
              </a:rPr>
            </a:br>
            <a:r>
              <a:rPr lang="en-US" dirty="0"/>
              <a:t>I am &lt;name&gt; from the Office of Public School Monitoring at the Department of Elementary and Secondary Education. I </a:t>
            </a:r>
            <a:r>
              <a:rPr lang="en-US" sz="1200" kern="1200" dirty="0">
                <a:solidFill>
                  <a:schemeClr val="tx1"/>
                </a:solidFill>
                <a:effectLst/>
                <a:latin typeface="+mn-lt"/>
                <a:ea typeface="+mn-ea"/>
                <a:cs typeface="+mn-cs"/>
              </a:rPr>
              <a:t>am the chairperson overseeing the review. </a:t>
            </a:r>
            <a:r>
              <a:rPr lang="en-US" dirty="0"/>
              <a:t>I would also like to introduce my colleague, XXX, who is helping me this evening.</a:t>
            </a:r>
            <a:br>
              <a:rPr lang="en-US" dirty="0"/>
            </a:br>
            <a:br>
              <a:rPr lang="en-US" dirty="0"/>
            </a:br>
            <a:r>
              <a:rPr lang="en-US" sz="1200" kern="1200" dirty="0">
                <a:solidFill>
                  <a:schemeClr val="tx1"/>
                </a:solidFill>
                <a:effectLst/>
                <a:latin typeface="+mn-lt"/>
                <a:ea typeface="+mn-ea"/>
                <a:cs typeface="+mn-cs"/>
              </a:rPr>
              <a:t>I would like to thank the district for arranging the time and place for this meeting. And I especially want to thank you for coming out tonight to find out about the TFM review.</a:t>
            </a:r>
          </a:p>
          <a:p>
            <a:endParaRPr lang="en-US" dirty="0"/>
          </a:p>
        </p:txBody>
      </p:sp>
      <p:sp>
        <p:nvSpPr>
          <p:cNvPr id="4" name="Slide Number Placeholder 3"/>
          <p:cNvSpPr>
            <a:spLocks noGrp="1"/>
          </p:cNvSpPr>
          <p:nvPr>
            <p:ph type="sldNum" sz="quarter" idx="10"/>
          </p:nvPr>
        </p:nvSpPr>
        <p:spPr/>
        <p:txBody>
          <a:bodyPr/>
          <a:lstStyle/>
          <a:p>
            <a:fld id="{ADCCD5AF-71CD-4C88-AC55-E7BE057B2D3C}" type="slidenum">
              <a:rPr lang="zh-CN" altLang="en-US" smtClean="0"/>
              <a:pPr/>
              <a:t>1</a:t>
            </a:fld>
            <a:endParaRPr lang="zh-CN" altLang="en-US"/>
          </a:p>
        </p:txBody>
      </p:sp>
    </p:spTree>
    <p:extLst>
      <p:ext uri="{BB962C8B-B14F-4D97-AF65-F5344CB8AC3E}">
        <p14:creationId xmlns:p14="http://schemas.microsoft.com/office/powerpoint/2010/main" val="175589980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825731" y="5164280"/>
            <a:ext cx="5608320" cy="3271405"/>
          </a:xfrm>
        </p:spPr>
        <p:txBody>
          <a:bodyPr/>
          <a:lstStyle/>
          <a:p>
            <a:r>
              <a:rPr lang="en-US" dirty="0"/>
              <a:t>The topics we will cover will include:</a:t>
            </a:r>
          </a:p>
          <a:p>
            <a:r>
              <a:rPr lang="en-US" dirty="0"/>
              <a:t>The Role of Public School Monitoring (PSM)</a:t>
            </a:r>
          </a:p>
          <a:p>
            <a:r>
              <a:rPr lang="en-US" dirty="0"/>
              <a:t>The Tiered Focused Monitoring (TFM) overview</a:t>
            </a:r>
          </a:p>
          <a:p>
            <a:r>
              <a:rPr lang="en-US" dirty="0"/>
              <a:t>The Monitoring timeline</a:t>
            </a:r>
          </a:p>
          <a:p>
            <a:r>
              <a:rPr lang="en-US" dirty="0"/>
              <a:t>And, how the </a:t>
            </a:r>
            <a:r>
              <a:rPr lang="en-US" dirty="0" err="1"/>
              <a:t>Dept</a:t>
            </a:r>
            <a:r>
              <a:rPr lang="en-US" dirty="0"/>
              <a:t> of Elementary &amp; Secondary Ed (DESE) offices work together</a:t>
            </a:r>
          </a:p>
          <a:p>
            <a:br>
              <a:rPr lang="en-US" dirty="0"/>
            </a:br>
            <a:r>
              <a:rPr lang="en-US" dirty="0"/>
              <a:t>These topics might have little meaning to you now, but hopefully by the end of the night they will make sense. At the end of my presentation there will be an opportunity for you to ask questions.</a:t>
            </a:r>
          </a:p>
          <a:p>
            <a:endParaRPr lang="en-US" dirty="0"/>
          </a:p>
          <a:p>
            <a:endParaRPr lang="en-US" dirty="0"/>
          </a:p>
          <a:p>
            <a:r>
              <a:rPr lang="en-US" b="1" dirty="0"/>
              <a:t>Presentation notes:</a:t>
            </a:r>
          </a:p>
          <a:p>
            <a:r>
              <a:rPr lang="en-US" i="1" dirty="0"/>
              <a:t>If audience has been given the </a:t>
            </a:r>
            <a:r>
              <a:rPr lang="en-US" i="1" dirty="0" err="1"/>
              <a:t>powerpoint</a:t>
            </a:r>
            <a:r>
              <a:rPr lang="en-US" i="1" dirty="0"/>
              <a:t> as printout, they can make notes for questions.</a:t>
            </a:r>
          </a:p>
          <a:p>
            <a:endParaRPr lang="en-US" sz="1200" kern="1200" dirty="0">
              <a:solidFill>
                <a:schemeClr val="tx1"/>
              </a:solidFill>
              <a:effectLst/>
              <a:latin typeface="+mn-lt"/>
              <a:ea typeface="+mn-ea"/>
              <a:cs typeface="+mn-cs"/>
            </a:endParaRPr>
          </a:p>
          <a:p>
            <a:r>
              <a:rPr lang="en-US" i="1" dirty="0"/>
              <a:t>This slide has some jargon, but don’t go into explanations yet. </a:t>
            </a:r>
            <a:endParaRPr lang="en-US" sz="1200" i="1" kern="1200" dirty="0">
              <a:solidFill>
                <a:schemeClr val="tx1"/>
              </a:solidFill>
              <a:effectLst/>
            </a:endParaRPr>
          </a:p>
        </p:txBody>
      </p:sp>
      <p:sp>
        <p:nvSpPr>
          <p:cNvPr id="4" name="Slide Number Placeholder 3"/>
          <p:cNvSpPr>
            <a:spLocks noGrp="1"/>
          </p:cNvSpPr>
          <p:nvPr>
            <p:ph type="sldNum" sz="quarter" idx="10"/>
          </p:nvPr>
        </p:nvSpPr>
        <p:spPr/>
        <p:txBody>
          <a:bodyPr/>
          <a:lstStyle/>
          <a:p>
            <a:fld id="{ADCCD5AF-71CD-4C88-AC55-E7BE057B2D3C}" type="slidenum">
              <a:rPr lang="zh-CN" altLang="en-US" smtClean="0"/>
              <a:pPr/>
              <a:t>2</a:t>
            </a:fld>
            <a:endParaRPr lang="zh-CN" altLang="en-US"/>
          </a:p>
        </p:txBody>
      </p:sp>
    </p:spTree>
    <p:extLst>
      <p:ext uri="{BB962C8B-B14F-4D97-AF65-F5344CB8AC3E}">
        <p14:creationId xmlns:p14="http://schemas.microsoft.com/office/powerpoint/2010/main" val="388494224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734060" y="608470"/>
            <a:ext cx="5575300" cy="3136900"/>
          </a:xfrm>
        </p:spPr>
      </p:sp>
      <p:sp>
        <p:nvSpPr>
          <p:cNvPr id="3" name="Notes Placeholder 2"/>
          <p:cNvSpPr>
            <a:spLocks noGrp="1"/>
          </p:cNvSpPr>
          <p:nvPr>
            <p:ph type="body" idx="1"/>
          </p:nvPr>
        </p:nvSpPr>
        <p:spPr>
          <a:xfrm>
            <a:off x="701040" y="4717473"/>
            <a:ext cx="5608320" cy="3886200"/>
          </a:xfrm>
        </p:spPr>
        <p:txBody>
          <a:bodyPr/>
          <a:lstStyle/>
          <a:p>
            <a:r>
              <a:rPr lang="en-US" dirty="0"/>
              <a:t>First, a little background information: </a:t>
            </a:r>
            <a:br>
              <a:rPr lang="en-US" dirty="0"/>
            </a:br>
            <a:r>
              <a:rPr lang="en-US" dirty="0"/>
              <a:t>Tiered Focused Monitoring, or TFM for short, is an important process carried out by those of us in the Office of Public School Monitoring (PSM). The purpose of the TFM is to review school district practices to see if they are in compliance with, or following, the state and federal laws and regulations for special education and civil rights. The federal regulations for special education are known as the Individuals with Disabilities Education Act (IDEA).</a:t>
            </a:r>
          </a:p>
          <a:p>
            <a:r>
              <a:rPr lang="en-US" dirty="0"/>
              <a:t> </a:t>
            </a:r>
          </a:p>
          <a:p>
            <a:r>
              <a:rPr lang="en-US" dirty="0"/>
              <a:t>As a result, we are able to provide districts with guidance and technical assistance to help them correct any areas where they might not be fully in compliance, and to identify areas where they can improve their practices in ways that further benefit students </a:t>
            </a:r>
          </a:p>
          <a:p>
            <a:endParaRPr lang="en-US" dirty="0"/>
          </a:p>
          <a:p>
            <a:r>
              <a:rPr lang="en-US" b="1" dirty="0"/>
              <a:t>Presentation notes:</a:t>
            </a:r>
          </a:p>
          <a:p>
            <a:endParaRPr lang="en-US" dirty="0"/>
          </a:p>
          <a:p>
            <a:pPr lvl="0"/>
            <a:r>
              <a:rPr lang="en-US" i="1" dirty="0"/>
              <a:t>Must define the acronyms.  </a:t>
            </a:r>
          </a:p>
          <a:p>
            <a:pPr lvl="0"/>
            <a:r>
              <a:rPr lang="en-US" i="1" dirty="0"/>
              <a:t>You might want to mix in other words for comply, such as adhere to, follow, etc.</a:t>
            </a:r>
          </a:p>
          <a:p>
            <a:pPr lvl="0"/>
            <a:r>
              <a:rPr lang="en-US" i="1" dirty="0"/>
              <a:t>Other possible points to make:</a:t>
            </a:r>
          </a:p>
          <a:p>
            <a:r>
              <a:rPr lang="en-US" i="1" dirty="0"/>
              <a:t>This monitoring process focuses on district concerns, and not concerns related to individual students. </a:t>
            </a:r>
          </a:p>
        </p:txBody>
      </p:sp>
      <p:sp>
        <p:nvSpPr>
          <p:cNvPr id="4" name="Slide Number Placeholder 3"/>
          <p:cNvSpPr>
            <a:spLocks noGrp="1"/>
          </p:cNvSpPr>
          <p:nvPr>
            <p:ph type="sldNum" sz="quarter" idx="10"/>
          </p:nvPr>
        </p:nvSpPr>
        <p:spPr/>
        <p:txBody>
          <a:bodyPr/>
          <a:lstStyle/>
          <a:p>
            <a:fld id="{ADCCD5AF-71CD-4C88-AC55-E7BE057B2D3C}" type="slidenum">
              <a:rPr lang="zh-CN" altLang="en-US" smtClean="0"/>
              <a:pPr/>
              <a:t>3</a:t>
            </a:fld>
            <a:endParaRPr lang="zh-CN" altLang="en-US"/>
          </a:p>
        </p:txBody>
      </p:sp>
    </p:spTree>
    <p:extLst>
      <p:ext uri="{BB962C8B-B14F-4D97-AF65-F5344CB8AC3E}">
        <p14:creationId xmlns:p14="http://schemas.microsoft.com/office/powerpoint/2010/main" val="165498114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598488" y="236538"/>
            <a:ext cx="5575300" cy="2922298"/>
          </a:xfrm>
        </p:spPr>
      </p:sp>
      <p:sp>
        <p:nvSpPr>
          <p:cNvPr id="3" name="Notes Placeholder 2"/>
          <p:cNvSpPr>
            <a:spLocks noGrp="1"/>
          </p:cNvSpPr>
          <p:nvPr>
            <p:ph type="body" idx="1"/>
          </p:nvPr>
        </p:nvSpPr>
        <p:spPr>
          <a:xfrm>
            <a:off x="598488" y="3485477"/>
            <a:ext cx="5608320" cy="5616959"/>
          </a:xfrm>
        </p:spPr>
        <p:txBody>
          <a:bodyPr/>
          <a:lstStyle/>
          <a:p>
            <a:r>
              <a:rPr lang="en-US" dirty="0"/>
              <a:t>There are two types of TFM reviews that we call Group A and Group B. Your district is currently undergoing a Group A review, which focuses mainly on Special Education. In 3 years PSM will be back to conduct a Group B review which focuses mainly on civil rights.  </a:t>
            </a:r>
          </a:p>
          <a:p>
            <a:r>
              <a:rPr lang="en-US" dirty="0"/>
              <a:t>These are the Group A areas of focus. I’m going to share </a:t>
            </a:r>
            <a:r>
              <a:rPr lang="en-US" u="sng" dirty="0"/>
              <a:t>some</a:t>
            </a:r>
            <a:r>
              <a:rPr lang="en-US" dirty="0"/>
              <a:t> examples of what these terms mean in actual practice: </a:t>
            </a:r>
          </a:p>
          <a:p>
            <a:r>
              <a:rPr lang="en-US" b="1" u="sng" dirty="0"/>
              <a:t>Spec. Ed. Ident. Process</a:t>
            </a:r>
            <a:r>
              <a:rPr lang="en-US" b="1" dirty="0"/>
              <a:t>: </a:t>
            </a:r>
            <a:r>
              <a:rPr lang="en-US" dirty="0"/>
              <a:t>does the district conduct the required assessments to determine eligibility; </a:t>
            </a:r>
          </a:p>
          <a:p>
            <a:r>
              <a:rPr lang="en-US" b="1" u="sng" dirty="0"/>
              <a:t>Parent Involvement</a:t>
            </a:r>
            <a:r>
              <a:rPr lang="en-US" dirty="0"/>
              <a:t>: does the district always seek parental consent before testing a student or implementing the IEP; Are parents active participants in IEP meetings?</a:t>
            </a:r>
          </a:p>
          <a:p>
            <a:r>
              <a:rPr lang="en-US" b="1" u="sng" dirty="0"/>
              <a:t>IEP Development:</a:t>
            </a:r>
            <a:r>
              <a:rPr lang="en-US" b="1" dirty="0"/>
              <a:t> </a:t>
            </a:r>
            <a:r>
              <a:rPr lang="en-US" dirty="0"/>
              <a:t>does the IEP describe supports for students vulnerable to bullying?</a:t>
            </a:r>
          </a:p>
          <a:p>
            <a:r>
              <a:rPr lang="en-US" b="1" u="sng" dirty="0"/>
              <a:t>Programming and support services</a:t>
            </a:r>
            <a:r>
              <a:rPr lang="en-US" dirty="0"/>
              <a:t>: does the district’s continuum of services address students’ needs?</a:t>
            </a:r>
          </a:p>
          <a:p>
            <a:r>
              <a:rPr lang="en-US" b="1" u="sng" dirty="0"/>
              <a:t>Equal opportunity</a:t>
            </a:r>
            <a:r>
              <a:rPr lang="en-US" dirty="0"/>
              <a:t>: Does the district provide supports for students with disabilities to participate in educational programming, after-school activities, and athletics?</a:t>
            </a:r>
          </a:p>
          <a:p>
            <a:r>
              <a:rPr lang="en-US" dirty="0"/>
              <a:t> </a:t>
            </a:r>
          </a:p>
          <a:p>
            <a:r>
              <a:rPr lang="en-US" u="sng" dirty="0"/>
              <a:t>Focus areas under the Group B review include </a:t>
            </a:r>
            <a:r>
              <a:rPr lang="en-US" b="1" u="sng" dirty="0"/>
              <a:t>(just read the list)</a:t>
            </a:r>
            <a:r>
              <a:rPr lang="en-US" b="1" dirty="0"/>
              <a:t>:</a:t>
            </a:r>
          </a:p>
          <a:p>
            <a:r>
              <a:rPr lang="en-US" u="sng" dirty="0"/>
              <a:t>Licensure and professional development</a:t>
            </a:r>
            <a:r>
              <a:rPr lang="en-US" dirty="0"/>
              <a:t> </a:t>
            </a:r>
          </a:p>
          <a:p>
            <a:r>
              <a:rPr lang="en-US" u="sng" dirty="0"/>
              <a:t>Parent/student/community engagement</a:t>
            </a:r>
            <a:r>
              <a:rPr lang="en-US" dirty="0"/>
              <a:t> </a:t>
            </a:r>
          </a:p>
          <a:p>
            <a:r>
              <a:rPr lang="en-US" u="sng" dirty="0"/>
              <a:t>Facilities and classrooms</a:t>
            </a:r>
            <a:r>
              <a:rPr lang="en-US" dirty="0"/>
              <a:t> </a:t>
            </a:r>
          </a:p>
          <a:p>
            <a:r>
              <a:rPr lang="en-US" u="sng" dirty="0"/>
              <a:t>Time on learning</a:t>
            </a:r>
            <a:r>
              <a:rPr lang="en-US" dirty="0"/>
              <a:t> </a:t>
            </a:r>
          </a:p>
          <a:p>
            <a:r>
              <a:rPr lang="en-US" u="sng" dirty="0"/>
              <a:t>Equal access</a:t>
            </a:r>
            <a:r>
              <a:rPr lang="en-US" dirty="0"/>
              <a:t> </a:t>
            </a:r>
          </a:p>
          <a:p>
            <a:r>
              <a:rPr lang="en-US" dirty="0"/>
              <a:t> </a:t>
            </a:r>
          </a:p>
          <a:p>
            <a:r>
              <a:rPr lang="en-US" b="1" dirty="0"/>
              <a:t>Presentation notes:</a:t>
            </a:r>
            <a:endParaRPr lang="en-US" dirty="0"/>
          </a:p>
          <a:p>
            <a:r>
              <a:rPr lang="en-US" i="1" dirty="0"/>
              <a:t> Do not discuss the TFM cycles here. (You will do that later). Keep it at: ”there are two different types of reviews and your district is participating in a Group A. </a:t>
            </a:r>
            <a:endParaRPr lang="en-US" dirty="0"/>
          </a:p>
          <a:p>
            <a:endParaRPr lang="en-US" i="1" dirty="0"/>
          </a:p>
        </p:txBody>
      </p:sp>
      <p:sp>
        <p:nvSpPr>
          <p:cNvPr id="4" name="Slide Number Placeholder 3"/>
          <p:cNvSpPr>
            <a:spLocks noGrp="1"/>
          </p:cNvSpPr>
          <p:nvPr>
            <p:ph type="sldNum" sz="quarter" idx="10"/>
          </p:nvPr>
        </p:nvSpPr>
        <p:spPr/>
        <p:txBody>
          <a:bodyPr/>
          <a:lstStyle/>
          <a:p>
            <a:fld id="{ADCCD5AF-71CD-4C88-AC55-E7BE057B2D3C}" type="slidenum">
              <a:rPr lang="zh-CN" altLang="en-US" smtClean="0"/>
              <a:pPr/>
              <a:t>4</a:t>
            </a:fld>
            <a:endParaRPr lang="zh-CN" altLang="en-US" dirty="0"/>
          </a:p>
        </p:txBody>
      </p:sp>
    </p:spTree>
    <p:extLst>
      <p:ext uri="{BB962C8B-B14F-4D97-AF65-F5344CB8AC3E}">
        <p14:creationId xmlns:p14="http://schemas.microsoft.com/office/powerpoint/2010/main" val="423504173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701675" y="361950"/>
            <a:ext cx="5575300" cy="3136900"/>
          </a:xfrm>
        </p:spPr>
      </p:sp>
      <p:sp>
        <p:nvSpPr>
          <p:cNvPr id="3" name="Notes Placeholder 2"/>
          <p:cNvSpPr>
            <a:spLocks noGrp="1"/>
          </p:cNvSpPr>
          <p:nvPr>
            <p:ph type="body" idx="1"/>
          </p:nvPr>
        </p:nvSpPr>
        <p:spPr>
          <a:xfrm>
            <a:off x="668655" y="4447309"/>
            <a:ext cx="5608320" cy="4083627"/>
          </a:xfrm>
        </p:spPr>
        <p:txBody>
          <a:bodyPr/>
          <a:lstStyle/>
          <a:p>
            <a:endParaRPr lang="en-US" i="1" dirty="0"/>
          </a:p>
          <a:p>
            <a:r>
              <a:rPr lang="en-US" dirty="0"/>
              <a:t>Tiered Focus Monitoring is essentially the tool that helps us review the many different parts of the regulations so that we can ensure the district’s compliance. </a:t>
            </a:r>
          </a:p>
          <a:p>
            <a:endParaRPr lang="en-US" dirty="0"/>
          </a:p>
          <a:p>
            <a:r>
              <a:rPr lang="en-US" dirty="0"/>
              <a:t>This graphic demonstrates the different components that make up the TFM review process. I am going to tell you about the whole TFM process which </a:t>
            </a:r>
            <a:r>
              <a:rPr lang="en-US" u="sng" dirty="0"/>
              <a:t>starts </a:t>
            </a:r>
            <a:r>
              <a:rPr lang="en-US" i="1" dirty="0">
                <a:solidFill>
                  <a:srgbClr val="FF0000"/>
                </a:solidFill>
              </a:rPr>
              <a:t>(point to the top) </a:t>
            </a:r>
            <a:r>
              <a:rPr lang="en-US" dirty="0"/>
              <a:t>with the District Self-Assessment, and includes the Parent Survey, our On-Site Visit, Analysis and Report development, and finally District Support. </a:t>
            </a:r>
          </a:p>
          <a:p>
            <a:endParaRPr lang="en-US" dirty="0"/>
          </a:p>
          <a:p>
            <a:endParaRPr lang="en-US" dirty="0"/>
          </a:p>
          <a:p>
            <a:r>
              <a:rPr lang="en-US" b="1" dirty="0"/>
              <a:t>Presentation notes</a:t>
            </a:r>
            <a:r>
              <a:rPr lang="en-US" dirty="0"/>
              <a:t>:</a:t>
            </a:r>
          </a:p>
          <a:p>
            <a:endParaRPr lang="en-US" dirty="0"/>
          </a:p>
          <a:p>
            <a:r>
              <a:rPr lang="en-US" i="1" dirty="0"/>
              <a:t>When pointing to this slide (finger or laser light) start at the TOP with District Self assessment</a:t>
            </a:r>
          </a:p>
          <a:p>
            <a:endParaRPr lang="en-US" sz="800" dirty="0"/>
          </a:p>
          <a:p>
            <a:r>
              <a:rPr lang="en-US" i="1" dirty="0"/>
              <a:t>We love this slide. It helps to really describe what the TFM process is about. </a:t>
            </a:r>
          </a:p>
          <a:p>
            <a:r>
              <a:rPr lang="en-US" i="1" dirty="0"/>
              <a:t> </a:t>
            </a:r>
          </a:p>
          <a:p>
            <a:r>
              <a:rPr lang="en-US" i="1" dirty="0"/>
              <a:t>Do not concentrate on the “every 3 years” here. You will go into that later.  </a:t>
            </a:r>
          </a:p>
          <a:p>
            <a:endParaRPr lang="en-US" sz="800" i="1" dirty="0"/>
          </a:p>
          <a:p>
            <a:r>
              <a:rPr lang="en-US" i="1" dirty="0"/>
              <a:t>If people have questions try to put off to the end. “You may have your questions answered along the way. We will have a Q &amp; A time at the end.”</a:t>
            </a:r>
          </a:p>
          <a:p>
            <a:r>
              <a:rPr lang="en-US" dirty="0"/>
              <a:t> </a:t>
            </a:r>
          </a:p>
          <a:p>
            <a:endParaRPr lang="en-US" dirty="0"/>
          </a:p>
        </p:txBody>
      </p:sp>
      <p:sp>
        <p:nvSpPr>
          <p:cNvPr id="4" name="Slide Number Placeholder 3"/>
          <p:cNvSpPr>
            <a:spLocks noGrp="1"/>
          </p:cNvSpPr>
          <p:nvPr>
            <p:ph type="sldNum" sz="quarter" idx="10"/>
          </p:nvPr>
        </p:nvSpPr>
        <p:spPr/>
        <p:txBody>
          <a:bodyPr/>
          <a:lstStyle/>
          <a:p>
            <a:fld id="{ADCCD5AF-71CD-4C88-AC55-E7BE057B2D3C}" type="slidenum">
              <a:rPr lang="zh-CN" altLang="en-US" smtClean="0"/>
              <a:pPr/>
              <a:t>5</a:t>
            </a:fld>
            <a:endParaRPr lang="zh-CN" altLang="en-US"/>
          </a:p>
        </p:txBody>
      </p:sp>
    </p:spTree>
    <p:extLst>
      <p:ext uri="{BB962C8B-B14F-4D97-AF65-F5344CB8AC3E}">
        <p14:creationId xmlns:p14="http://schemas.microsoft.com/office/powerpoint/2010/main" val="25307527"/>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24032" y="528205"/>
            <a:ext cx="5575300" cy="3136900"/>
          </a:xfrm>
        </p:spPr>
      </p:sp>
      <p:sp>
        <p:nvSpPr>
          <p:cNvPr id="3" name="Notes Placeholder 2"/>
          <p:cNvSpPr>
            <a:spLocks noGrp="1"/>
          </p:cNvSpPr>
          <p:nvPr>
            <p:ph type="body" idx="1"/>
          </p:nvPr>
        </p:nvSpPr>
        <p:spPr>
          <a:xfrm>
            <a:off x="701040" y="4322617"/>
            <a:ext cx="5608320" cy="4145973"/>
          </a:xfrm>
        </p:spPr>
        <p:txBody>
          <a:bodyPr/>
          <a:lstStyle/>
          <a:p>
            <a:r>
              <a:rPr lang="en-US" dirty="0"/>
              <a:t>It all gets started with the district’s self-assessment, which begins in the school year prior to our on-site visit. So, last year (2018-19 SY), the district selected and reviewed a sample of their special education student records, and </a:t>
            </a:r>
            <a:r>
              <a:rPr lang="en-US" u="sng" dirty="0"/>
              <a:t>also </a:t>
            </a:r>
            <a:r>
              <a:rPr lang="en-US" dirty="0"/>
              <a:t>reviewed relevant policies and procedures regarding special education and civil rights. </a:t>
            </a:r>
          </a:p>
          <a:p>
            <a:endParaRPr lang="en-US" dirty="0"/>
          </a:p>
          <a:p>
            <a:r>
              <a:rPr lang="en-US" dirty="0"/>
              <a:t>The district submitted the results of</a:t>
            </a:r>
            <a:r>
              <a:rPr lang="en-US" i="1" dirty="0"/>
              <a:t> </a:t>
            </a:r>
            <a:r>
              <a:rPr lang="en-US" dirty="0"/>
              <a:t>their review by answering the Department’s specific questions via our website and submitting documents to provide evidence of their work. </a:t>
            </a:r>
          </a:p>
          <a:p>
            <a:endParaRPr lang="en-US" dirty="0"/>
          </a:p>
          <a:p>
            <a:endParaRPr lang="en-US" dirty="0"/>
          </a:p>
          <a:p>
            <a:r>
              <a:rPr lang="en-US" b="1" dirty="0"/>
              <a:t>Presentation notes:</a:t>
            </a:r>
          </a:p>
          <a:p>
            <a:endParaRPr lang="en-US" dirty="0"/>
          </a:p>
          <a:p>
            <a:r>
              <a:rPr lang="en-US" i="1" dirty="0"/>
              <a:t>Stay away from talking about PSM review of self-assessment until slide 8. </a:t>
            </a:r>
          </a:p>
          <a:p>
            <a:r>
              <a:rPr lang="en-US" i="1" dirty="0"/>
              <a:t> </a:t>
            </a:r>
          </a:p>
          <a:p>
            <a:r>
              <a:rPr lang="en-US" i="1" dirty="0"/>
              <a:t>Samples of specific items reviewed were given in Slide # 3, but here are some more in case someone asks: (SE examples: providing professional development to staff; providing services to students in private schools; evaluating special </a:t>
            </a:r>
            <a:r>
              <a:rPr lang="en-US" i="1" dirty="0" err="1"/>
              <a:t>ed</a:t>
            </a:r>
            <a:r>
              <a:rPr lang="en-US" i="1" dirty="0"/>
              <a:t> programs).  (CR examples: discipline policy; reviewing curriculum for bias; bullying policy).</a:t>
            </a:r>
          </a:p>
        </p:txBody>
      </p:sp>
      <p:sp>
        <p:nvSpPr>
          <p:cNvPr id="4" name="Slide Number Placeholder 3"/>
          <p:cNvSpPr>
            <a:spLocks noGrp="1"/>
          </p:cNvSpPr>
          <p:nvPr>
            <p:ph type="sldNum" sz="quarter" idx="10"/>
          </p:nvPr>
        </p:nvSpPr>
        <p:spPr/>
        <p:txBody>
          <a:bodyPr/>
          <a:lstStyle/>
          <a:p>
            <a:fld id="{ADCCD5AF-71CD-4C88-AC55-E7BE057B2D3C}" type="slidenum">
              <a:rPr lang="zh-CN" altLang="en-US" smtClean="0"/>
              <a:pPr/>
              <a:t>6</a:t>
            </a:fld>
            <a:endParaRPr lang="zh-CN" altLang="en-US"/>
          </a:p>
        </p:txBody>
      </p:sp>
    </p:spTree>
    <p:extLst>
      <p:ext uri="{BB962C8B-B14F-4D97-AF65-F5344CB8AC3E}">
        <p14:creationId xmlns:p14="http://schemas.microsoft.com/office/powerpoint/2010/main" val="121877408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701675" y="641350"/>
            <a:ext cx="5575300" cy="3136900"/>
          </a:xfrm>
        </p:spPr>
      </p:sp>
      <p:sp>
        <p:nvSpPr>
          <p:cNvPr id="3" name="Notes Placeholder 2"/>
          <p:cNvSpPr>
            <a:spLocks noGrp="1"/>
          </p:cNvSpPr>
          <p:nvPr>
            <p:ph type="body" idx="1"/>
          </p:nvPr>
        </p:nvSpPr>
        <p:spPr>
          <a:xfrm>
            <a:off x="701675" y="4642430"/>
            <a:ext cx="5761470" cy="4187537"/>
          </a:xfrm>
        </p:spPr>
        <p:txBody>
          <a:bodyPr/>
          <a:lstStyle/>
          <a:p>
            <a:r>
              <a:rPr lang="en-US" dirty="0"/>
              <a:t>After I have received and reviewed the district’s completed self-assessment, I (your TFM chair) send a survey to all parents of students identified with a disability currently with an IEP. This survey comes via email and will be sent out shortly before the onsite visit. Please keep an eye out for your survey as sometimes surveys end up in junk mail.  </a:t>
            </a:r>
            <a:br>
              <a:rPr lang="en-US" dirty="0"/>
            </a:br>
            <a:br>
              <a:rPr lang="en-US" dirty="0"/>
            </a:br>
            <a:r>
              <a:rPr lang="en-US" dirty="0"/>
              <a:t>The survey is set up as multiple choice and also allows for some open response opportunities for parent comments. The questions ask about your experience with the</a:t>
            </a:r>
            <a:r>
              <a:rPr lang="en-US" i="1" dirty="0"/>
              <a:t> </a:t>
            </a:r>
            <a:r>
              <a:rPr lang="en-US" dirty="0"/>
              <a:t>special education process in your district. </a:t>
            </a:r>
          </a:p>
          <a:p>
            <a:br>
              <a:rPr lang="en-US" dirty="0"/>
            </a:br>
            <a:r>
              <a:rPr lang="en-US" dirty="0"/>
              <a:t>Your input matters! We review these survey responses to gain additional perspective about the district.  This information enhances our onsite monitoring process and our discussion with the district.  </a:t>
            </a:r>
          </a:p>
          <a:p>
            <a:endParaRPr lang="en-US" dirty="0"/>
          </a:p>
          <a:p>
            <a:r>
              <a:rPr lang="en-US" b="1" dirty="0"/>
              <a:t>Presentation notes</a:t>
            </a:r>
            <a:r>
              <a:rPr lang="en-US" dirty="0"/>
              <a:t>:</a:t>
            </a:r>
          </a:p>
          <a:p>
            <a:r>
              <a:rPr lang="en-US" i="1" dirty="0"/>
              <a:t>Connect to the survey - has it already been sent?  Or “You can expect to receive it soon. Be on the lookout.”  might go to junk mail</a:t>
            </a:r>
          </a:p>
          <a:p>
            <a:r>
              <a:rPr lang="en-US" i="1" dirty="0"/>
              <a:t> </a:t>
            </a:r>
          </a:p>
          <a:p>
            <a:r>
              <a:rPr lang="en-US" i="1" dirty="0"/>
              <a:t>Do not mention talking to PSM Chair directly</a:t>
            </a:r>
          </a:p>
          <a:p>
            <a:endParaRPr lang="en-US" i="1" dirty="0"/>
          </a:p>
        </p:txBody>
      </p:sp>
      <p:sp>
        <p:nvSpPr>
          <p:cNvPr id="4" name="Slide Number Placeholder 3"/>
          <p:cNvSpPr>
            <a:spLocks noGrp="1"/>
          </p:cNvSpPr>
          <p:nvPr>
            <p:ph type="sldNum" sz="quarter" idx="10"/>
          </p:nvPr>
        </p:nvSpPr>
        <p:spPr/>
        <p:txBody>
          <a:bodyPr/>
          <a:lstStyle/>
          <a:p>
            <a:fld id="{ADCCD5AF-71CD-4C88-AC55-E7BE057B2D3C}" type="slidenum">
              <a:rPr lang="zh-CN" altLang="en-US" smtClean="0"/>
              <a:pPr/>
              <a:t>7</a:t>
            </a:fld>
            <a:endParaRPr lang="zh-CN" altLang="en-US"/>
          </a:p>
        </p:txBody>
      </p:sp>
    </p:spTree>
    <p:extLst>
      <p:ext uri="{BB962C8B-B14F-4D97-AF65-F5344CB8AC3E}">
        <p14:creationId xmlns:p14="http://schemas.microsoft.com/office/powerpoint/2010/main" val="861920306"/>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625475" y="547688"/>
            <a:ext cx="5575300" cy="3136900"/>
          </a:xfrm>
        </p:spPr>
      </p:sp>
      <p:sp>
        <p:nvSpPr>
          <p:cNvPr id="3" name="Notes Placeholder 2"/>
          <p:cNvSpPr>
            <a:spLocks noGrp="1"/>
          </p:cNvSpPr>
          <p:nvPr>
            <p:ph type="body" idx="1"/>
          </p:nvPr>
        </p:nvSpPr>
        <p:spPr>
          <a:xfrm>
            <a:off x="625475" y="4056630"/>
            <a:ext cx="5793545" cy="4773337"/>
          </a:xfrm>
        </p:spPr>
        <p:txBody>
          <a:bodyPr/>
          <a:lstStyle/>
          <a:p>
            <a:r>
              <a:rPr lang="en-US" dirty="0"/>
              <a:t>As we prepare for the Onsite Visit, the next step is for me (the TFM chair) to review all parts of the district’s  self-assessment and any documents they provided. This will help me see if any areas need more looking into. After that, I review the parent surveys that have been completed and look for trends that might be indicated from the responses. </a:t>
            </a:r>
          </a:p>
          <a:p>
            <a:r>
              <a:rPr lang="en-US" dirty="0"/>
              <a:t> </a:t>
            </a:r>
          </a:p>
          <a:p>
            <a:r>
              <a:rPr lang="en-US" dirty="0"/>
              <a:t>Then I create a plan for my onsite visit to ensure that I will address the required focus areas and any concerns that might have been raised in the review of the self assessment and survey responses. </a:t>
            </a:r>
          </a:p>
          <a:p>
            <a:r>
              <a:rPr lang="en-US" dirty="0"/>
              <a:t> </a:t>
            </a:r>
          </a:p>
          <a:p>
            <a:r>
              <a:rPr lang="en-US" dirty="0"/>
              <a:t>During the onsite visit, I examine student records that</a:t>
            </a:r>
            <a:r>
              <a:rPr lang="en-US" b="1" dirty="0"/>
              <a:t> I </a:t>
            </a:r>
            <a:r>
              <a:rPr lang="en-US" dirty="0"/>
              <a:t>have selected based on the review of the district’s self-assessment. I schedule interviews that include the Director of Special Education and </a:t>
            </a:r>
            <a:r>
              <a:rPr lang="en-US" i="1" dirty="0"/>
              <a:t>might also </a:t>
            </a:r>
            <a:r>
              <a:rPr lang="en-US" dirty="0"/>
              <a:t>include other administrators or staff. I also interview the SEPAC chair since the SEPAC is a voice representing parents who have children receiving special education.</a:t>
            </a:r>
          </a:p>
          <a:p>
            <a:endParaRPr lang="en-US" dirty="0"/>
          </a:p>
          <a:p>
            <a:r>
              <a:rPr lang="en-US" b="1" dirty="0"/>
              <a:t>Presentation notes</a:t>
            </a:r>
            <a:r>
              <a:rPr lang="en-US" dirty="0"/>
              <a:t>:</a:t>
            </a:r>
          </a:p>
          <a:p>
            <a:r>
              <a:rPr lang="en-US" i="1" dirty="0"/>
              <a:t>Important to emphasize our review of the self-assessment.  </a:t>
            </a:r>
          </a:p>
          <a:p>
            <a:r>
              <a:rPr lang="en-US" i="1" dirty="0"/>
              <a:t>Personalize the slide.  Use “I” instead of Chair.  </a:t>
            </a:r>
          </a:p>
          <a:p>
            <a:r>
              <a:rPr lang="en-US" i="1" dirty="0"/>
              <a:t> </a:t>
            </a:r>
            <a:r>
              <a:rPr lang="en-US" b="1" i="1" dirty="0"/>
              <a:t>Stay away from</a:t>
            </a:r>
            <a:r>
              <a:rPr lang="en-US" i="1" dirty="0"/>
              <a:t> talking about how this gives the district the opportunity to correct noncompliance before the onsite. </a:t>
            </a:r>
            <a:r>
              <a:rPr lang="en-US" b="1" i="1" dirty="0"/>
              <a:t>Also don’t </a:t>
            </a:r>
            <a:r>
              <a:rPr lang="en-US" i="1" dirty="0"/>
              <a:t>discuss verification records (it’s confusing and does not add to our purpose of describing the review process to parents). </a:t>
            </a:r>
          </a:p>
        </p:txBody>
      </p:sp>
      <p:sp>
        <p:nvSpPr>
          <p:cNvPr id="4" name="Slide Number Placeholder 3"/>
          <p:cNvSpPr>
            <a:spLocks noGrp="1"/>
          </p:cNvSpPr>
          <p:nvPr>
            <p:ph type="sldNum" sz="quarter" idx="10"/>
          </p:nvPr>
        </p:nvSpPr>
        <p:spPr/>
        <p:txBody>
          <a:bodyPr/>
          <a:lstStyle/>
          <a:p>
            <a:fld id="{ADCCD5AF-71CD-4C88-AC55-E7BE057B2D3C}" type="slidenum">
              <a:rPr lang="zh-CN" altLang="en-US" smtClean="0"/>
              <a:pPr/>
              <a:t>8</a:t>
            </a:fld>
            <a:endParaRPr lang="zh-CN" altLang="en-US"/>
          </a:p>
        </p:txBody>
      </p:sp>
    </p:spTree>
    <p:extLst>
      <p:ext uri="{BB962C8B-B14F-4D97-AF65-F5344CB8AC3E}">
        <p14:creationId xmlns:p14="http://schemas.microsoft.com/office/powerpoint/2010/main" val="334171124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806450" y="476250"/>
            <a:ext cx="5397500" cy="3036888"/>
          </a:xfrm>
        </p:spPr>
      </p:sp>
      <p:sp>
        <p:nvSpPr>
          <p:cNvPr id="3" name="Notes Placeholder 2"/>
          <p:cNvSpPr>
            <a:spLocks noGrp="1"/>
          </p:cNvSpPr>
          <p:nvPr>
            <p:ph type="body" idx="1"/>
          </p:nvPr>
        </p:nvSpPr>
        <p:spPr>
          <a:xfrm>
            <a:off x="921327" y="4013468"/>
            <a:ext cx="5282623" cy="4527859"/>
          </a:xfrm>
        </p:spPr>
        <p:txBody>
          <a:bodyPr>
            <a:normAutofit lnSpcReduction="10000"/>
          </a:bodyPr>
          <a:lstStyle/>
          <a:p>
            <a:endParaRPr lang="en-US" dirty="0"/>
          </a:p>
          <a:p>
            <a:r>
              <a:rPr lang="en-US" dirty="0"/>
              <a:t>You might wonder what do we do with all the information we gather. </a:t>
            </a:r>
          </a:p>
          <a:p>
            <a:r>
              <a:rPr lang="en-US" dirty="0"/>
              <a:t>My job as chairperson is to collect and review the data and do the initial analysis. This intensive review enables us to determine how successfully the district complies with the regulations governing each of the specific areas we look at.</a:t>
            </a:r>
          </a:p>
          <a:p>
            <a:endParaRPr lang="en-US" sz="800" dirty="0"/>
          </a:p>
          <a:p>
            <a:r>
              <a:rPr lang="en-US" dirty="0"/>
              <a:t>I then pass my work on to supervisors for further review within the Public School Monitoring unit.  </a:t>
            </a:r>
          </a:p>
          <a:p>
            <a:endParaRPr lang="en-US" sz="800" dirty="0"/>
          </a:p>
          <a:p>
            <a:r>
              <a:rPr lang="en-US" dirty="0"/>
              <a:t>For each focus area, we assign one of 4 possible ratings commendable/over and above requirements; implemented/ meets the requirements; partially implemented/meets some but not all requirements; not implemented does not meet the requirements).  </a:t>
            </a:r>
          </a:p>
          <a:p>
            <a:r>
              <a:rPr lang="en-US" dirty="0"/>
              <a:t> </a:t>
            </a:r>
          </a:p>
          <a:p>
            <a:r>
              <a:rPr lang="en-US" dirty="0"/>
              <a:t>Finally, the Department produces a report with the results of our review which includes actions for the district to implement based on the ratings.  This report will be available to the public on the Department’s website. </a:t>
            </a:r>
          </a:p>
          <a:p>
            <a:endParaRPr lang="en-US" dirty="0"/>
          </a:p>
          <a:p>
            <a:r>
              <a:rPr lang="en-US" dirty="0"/>
              <a:t>But we don’t stop there.</a:t>
            </a:r>
          </a:p>
          <a:p>
            <a:endParaRPr lang="en-US" dirty="0"/>
          </a:p>
          <a:p>
            <a:endParaRPr lang="en-US" dirty="0"/>
          </a:p>
          <a:p>
            <a:r>
              <a:rPr lang="en-US" b="1" dirty="0"/>
              <a:t>Presentation notes:</a:t>
            </a:r>
          </a:p>
          <a:p>
            <a:r>
              <a:rPr lang="en-US" i="1" dirty="0"/>
              <a:t>Other phrases for </a:t>
            </a:r>
            <a:r>
              <a:rPr lang="en-US" b="1" i="1" dirty="0"/>
              <a:t>compliance</a:t>
            </a:r>
            <a:r>
              <a:rPr lang="en-US" i="1" dirty="0"/>
              <a:t>: </a:t>
            </a:r>
            <a:r>
              <a:rPr lang="en-US" b="1" i="1" dirty="0"/>
              <a:t>implementing</a:t>
            </a:r>
            <a:r>
              <a:rPr lang="en-US" i="1" dirty="0"/>
              <a:t> or </a:t>
            </a:r>
            <a:r>
              <a:rPr lang="en-US" b="1" i="1" dirty="0"/>
              <a:t>meeting</a:t>
            </a:r>
            <a:r>
              <a:rPr lang="en-US" i="1" dirty="0"/>
              <a:t> or </a:t>
            </a:r>
            <a:r>
              <a:rPr lang="en-US" b="1" i="1" dirty="0"/>
              <a:t>following</a:t>
            </a:r>
            <a:r>
              <a:rPr lang="en-US" i="1" dirty="0"/>
              <a:t> the requirements of the law or regulations.</a:t>
            </a:r>
          </a:p>
          <a:p>
            <a:r>
              <a:rPr lang="en-US" dirty="0"/>
              <a:t> </a:t>
            </a:r>
          </a:p>
          <a:p>
            <a:r>
              <a:rPr lang="en-US" dirty="0"/>
              <a:t> </a:t>
            </a:r>
          </a:p>
          <a:p>
            <a:endParaRPr lang="en-US" b="1" dirty="0"/>
          </a:p>
        </p:txBody>
      </p:sp>
      <p:sp>
        <p:nvSpPr>
          <p:cNvPr id="4" name="Slide Number Placeholder 3"/>
          <p:cNvSpPr>
            <a:spLocks noGrp="1"/>
          </p:cNvSpPr>
          <p:nvPr>
            <p:ph type="sldNum" sz="quarter" idx="10"/>
          </p:nvPr>
        </p:nvSpPr>
        <p:spPr/>
        <p:txBody>
          <a:bodyPr/>
          <a:lstStyle/>
          <a:p>
            <a:fld id="{ADCCD5AF-71CD-4C88-AC55-E7BE057B2D3C}" type="slidenum">
              <a:rPr lang="zh-CN" altLang="en-US" smtClean="0"/>
              <a:pPr/>
              <a:t>9</a:t>
            </a:fld>
            <a:endParaRPr lang="zh-CN" altLang="en-US" dirty="0"/>
          </a:p>
        </p:txBody>
      </p:sp>
    </p:spTree>
    <p:extLst>
      <p:ext uri="{BB962C8B-B14F-4D97-AF65-F5344CB8AC3E}">
        <p14:creationId xmlns:p14="http://schemas.microsoft.com/office/powerpoint/2010/main" val="3554972783"/>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838200" y="525463"/>
            <a:ext cx="5302250" cy="2982912"/>
          </a:xfrm>
        </p:spPr>
      </p:sp>
      <p:sp>
        <p:nvSpPr>
          <p:cNvPr id="3" name="Notes Placeholder 2"/>
          <p:cNvSpPr>
            <a:spLocks noGrp="1"/>
          </p:cNvSpPr>
          <p:nvPr>
            <p:ph type="body" idx="1"/>
          </p:nvPr>
        </p:nvSpPr>
        <p:spPr>
          <a:xfrm>
            <a:off x="838200" y="3705051"/>
            <a:ext cx="5608320" cy="4711585"/>
          </a:xfrm>
        </p:spPr>
        <p:txBody>
          <a:bodyPr/>
          <a:lstStyle/>
          <a:p>
            <a:r>
              <a:rPr lang="en-US" dirty="0"/>
              <a:t>PSM works closely with the district to develop an action plan that assists them in addressing any </a:t>
            </a:r>
            <a:r>
              <a:rPr lang="en-US" i="1" dirty="0"/>
              <a:t>partial compliance (partially implemented) or </a:t>
            </a:r>
            <a:r>
              <a:rPr lang="en-US" dirty="0"/>
              <a:t>noncompliance (</a:t>
            </a:r>
            <a:r>
              <a:rPr lang="en-US" i="1" dirty="0"/>
              <a:t>not implemented</a:t>
            </a:r>
            <a:r>
              <a:rPr lang="en-US" dirty="0"/>
              <a:t>) determinations in a timely manner.  </a:t>
            </a:r>
          </a:p>
          <a:p>
            <a:r>
              <a:rPr lang="en-US" dirty="0"/>
              <a:t>Here are </a:t>
            </a:r>
            <a:r>
              <a:rPr lang="en-US" u="sng" dirty="0"/>
              <a:t>some examples </a:t>
            </a:r>
            <a:r>
              <a:rPr lang="en-US" dirty="0"/>
              <a:t>of how we work to support the district:</a:t>
            </a:r>
          </a:p>
          <a:p>
            <a:endParaRPr lang="en-US" dirty="0"/>
          </a:p>
          <a:p>
            <a:r>
              <a:rPr lang="en-US" b="1" dirty="0"/>
              <a:t>To Correct non-compliance: </a:t>
            </a:r>
            <a:r>
              <a:rPr lang="en-US" dirty="0"/>
              <a:t> We provide guidance to the district to develop corrective actions; for example: when the district does not always hold an IEP Team meeting at least annually to consider the student’s progress. We might advise the district to devise a tracking system; name the administrator who provides oversight; train staff; and self-monitor improved practices by reviewing students records to check for annual IEP Team meetings. </a:t>
            </a:r>
          </a:p>
          <a:p>
            <a:r>
              <a:rPr lang="en-US" dirty="0"/>
              <a:t> </a:t>
            </a:r>
          </a:p>
          <a:p>
            <a:r>
              <a:rPr lang="en-US" dirty="0"/>
              <a:t>In order </a:t>
            </a:r>
            <a:r>
              <a:rPr lang="en-US" b="1" dirty="0"/>
              <a:t>To Identify opportunities for improved practice</a:t>
            </a:r>
            <a:r>
              <a:rPr lang="en-US" dirty="0"/>
              <a:t> we can help the district to devise a continuous improvement plan so that when the district needs to write post-secondary goals as part of transition plan, we might provide guidance to help create goals that are more meaningful, more detailed, better reflected in goals of the IEP.</a:t>
            </a:r>
          </a:p>
          <a:p>
            <a:endParaRPr lang="en-US" b="1" dirty="0"/>
          </a:p>
          <a:p>
            <a:r>
              <a:rPr lang="en-US" b="1" dirty="0"/>
              <a:t>To Develop or provide resources</a:t>
            </a:r>
            <a:r>
              <a:rPr lang="en-US" dirty="0"/>
              <a:t>: we can help the district to identify or create training opportunities, resources, and materials, for example: to assist staff in addressing bullying, harassment, and teasing in the IEP.</a:t>
            </a:r>
          </a:p>
          <a:p>
            <a:endParaRPr lang="en-US" dirty="0"/>
          </a:p>
          <a:p>
            <a:r>
              <a:rPr lang="en-US" dirty="0"/>
              <a:t>Ultimately, the goal is to support the district to increase positive student outcomes.</a:t>
            </a:r>
          </a:p>
          <a:p>
            <a:endParaRPr lang="en-US" dirty="0"/>
          </a:p>
        </p:txBody>
      </p:sp>
      <p:sp>
        <p:nvSpPr>
          <p:cNvPr id="4" name="Slide Number Placeholder 3"/>
          <p:cNvSpPr>
            <a:spLocks noGrp="1"/>
          </p:cNvSpPr>
          <p:nvPr>
            <p:ph type="sldNum" sz="quarter" idx="10"/>
          </p:nvPr>
        </p:nvSpPr>
        <p:spPr/>
        <p:txBody>
          <a:bodyPr/>
          <a:lstStyle/>
          <a:p>
            <a:fld id="{ADCCD5AF-71CD-4C88-AC55-E7BE057B2D3C}" type="slidenum">
              <a:rPr lang="zh-CN" altLang="en-US" smtClean="0"/>
              <a:pPr/>
              <a:t>10</a:t>
            </a:fld>
            <a:endParaRPr lang="zh-CN" altLang="en-US" dirty="0"/>
          </a:p>
        </p:txBody>
      </p:sp>
    </p:spTree>
    <p:extLst>
      <p:ext uri="{BB962C8B-B14F-4D97-AF65-F5344CB8AC3E}">
        <p14:creationId xmlns:p14="http://schemas.microsoft.com/office/powerpoint/2010/main" val="4021542483"/>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701675" y="330200"/>
            <a:ext cx="5575300" cy="3136900"/>
          </a:xfrm>
        </p:spPr>
      </p:sp>
      <p:sp>
        <p:nvSpPr>
          <p:cNvPr id="3" name="Notes Placeholder 2"/>
          <p:cNvSpPr>
            <a:spLocks noGrp="1"/>
          </p:cNvSpPr>
          <p:nvPr>
            <p:ph type="body" idx="1"/>
          </p:nvPr>
        </p:nvSpPr>
        <p:spPr>
          <a:xfrm>
            <a:off x="668020" y="3831353"/>
            <a:ext cx="5608320" cy="4634939"/>
          </a:xfrm>
        </p:spPr>
        <p:txBody>
          <a:bodyPr/>
          <a:lstStyle/>
          <a:p>
            <a:r>
              <a:rPr lang="en-US" dirty="0"/>
              <a:t>As I previously indicated, the TFM process occurs within a cycle. Actually, the whole cycle takes 6 years. So let’s take a look at the cycle of your current review. </a:t>
            </a:r>
          </a:p>
          <a:p>
            <a:r>
              <a:rPr lang="en-US" dirty="0"/>
              <a:t> </a:t>
            </a:r>
          </a:p>
          <a:p>
            <a:r>
              <a:rPr lang="en-US" dirty="0"/>
              <a:t>The cycle for the current Group A TFM started during the last school year (2018-19) when your district completed a self-assessment in which they reviewed a selection of student records and submitted the results and other materials into the Department’s website. </a:t>
            </a:r>
            <a:br>
              <a:rPr lang="en-US" dirty="0"/>
            </a:br>
            <a:r>
              <a:rPr lang="en-US" dirty="0"/>
              <a:t>This school year (2019-20): I review the district submissions, then I visit the district to conduct onsite activities that will include reviewing the student records I requested to see and holding interviews then  I write the report. </a:t>
            </a:r>
            <a:br>
              <a:rPr lang="en-US" dirty="0"/>
            </a:br>
            <a:r>
              <a:rPr lang="en-US" dirty="0"/>
              <a:t>Over the  next year (2020-21) the district will work to address any partial or non-compliance that was determined during the review, and I or other Department staff will be providing assistance to the district as they take actions to improve their practices. Year 4 (2021-22 SY) starts the self-assessment process for the Group B review. </a:t>
            </a:r>
            <a:r>
              <a:rPr lang="en-US" b="1" dirty="0"/>
              <a:t>The process for Group B is the same</a:t>
            </a:r>
            <a:r>
              <a:rPr lang="en-US" dirty="0"/>
              <a:t>, even though the focus areas are somewhat different.  </a:t>
            </a:r>
            <a:br>
              <a:rPr lang="en-US" dirty="0"/>
            </a:br>
            <a:endParaRPr lang="en-US" dirty="0"/>
          </a:p>
          <a:p>
            <a:r>
              <a:rPr lang="en-US" b="1" dirty="0"/>
              <a:t>Presentation notes:</a:t>
            </a:r>
          </a:p>
          <a:p>
            <a:endParaRPr lang="en-US" sz="800" b="1" dirty="0"/>
          </a:p>
          <a:p>
            <a:r>
              <a:rPr lang="en-US" i="1" dirty="0"/>
              <a:t>Be specific about this district and where they are in the cycle.  </a:t>
            </a:r>
          </a:p>
          <a:p>
            <a:r>
              <a:rPr lang="en-US" i="1" dirty="0"/>
              <a:t>Use “I” whenever appropriate</a:t>
            </a:r>
          </a:p>
          <a:p>
            <a:r>
              <a:rPr lang="en-US" i="1" dirty="0"/>
              <a:t>The </a:t>
            </a:r>
            <a:r>
              <a:rPr lang="en-US" b="1" i="1" dirty="0"/>
              <a:t>PROCESS </a:t>
            </a:r>
            <a:r>
              <a:rPr lang="en-US" i="1" dirty="0"/>
              <a:t>is the same for Group B, </a:t>
            </a:r>
          </a:p>
        </p:txBody>
      </p:sp>
      <p:sp>
        <p:nvSpPr>
          <p:cNvPr id="4" name="Slide Number Placeholder 3"/>
          <p:cNvSpPr>
            <a:spLocks noGrp="1"/>
          </p:cNvSpPr>
          <p:nvPr>
            <p:ph type="sldNum" sz="quarter" idx="10"/>
          </p:nvPr>
        </p:nvSpPr>
        <p:spPr/>
        <p:txBody>
          <a:bodyPr/>
          <a:lstStyle/>
          <a:p>
            <a:fld id="{35BCA925-CE2C-4402-8D7B-65E30C3195DE}" type="slidenum">
              <a:rPr lang="en-US" smtClean="0"/>
              <a:pPr/>
              <a:t>11</a:t>
            </a:fld>
            <a:endParaRPr lang="en-US" dirty="0"/>
          </a:p>
        </p:txBody>
      </p:sp>
    </p:spTree>
    <p:extLst>
      <p:ext uri="{BB962C8B-B14F-4D97-AF65-F5344CB8AC3E}">
        <p14:creationId xmlns:p14="http://schemas.microsoft.com/office/powerpoint/2010/main" val="2040092579"/>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717550" y="5169509"/>
            <a:ext cx="5608320" cy="3112046"/>
          </a:xfrm>
        </p:spPr>
        <p:txBody>
          <a:bodyPr/>
          <a:lstStyle/>
          <a:p>
            <a:endParaRPr lang="en-US" dirty="0"/>
          </a:p>
          <a:p>
            <a:r>
              <a:rPr lang="en-US" dirty="0"/>
              <a:t>The Department has offices that look at school districts’ compliance with education laws and regulations from different points of view.  </a:t>
            </a:r>
          </a:p>
          <a:p>
            <a:r>
              <a:rPr lang="en-US" dirty="0"/>
              <a:t> </a:t>
            </a:r>
          </a:p>
          <a:p>
            <a:r>
              <a:rPr lang="en-US" dirty="0"/>
              <a:t>I represent Public School Monitoring (PSM). We look at trends in the district’s overall practices to determine compliance. We use general information about your school or district that you have shared, to inform the TFM review process. </a:t>
            </a:r>
          </a:p>
          <a:p>
            <a:r>
              <a:rPr lang="en-US" dirty="0"/>
              <a:t> </a:t>
            </a:r>
          </a:p>
          <a:p>
            <a:r>
              <a:rPr lang="en-US" dirty="0"/>
              <a:t>The Problem Resolution Services office (PRS) helps you address specific problems or complaints regarding your child, services, the school or the district and can assist you when you have specific questions or concerns about </a:t>
            </a:r>
            <a:r>
              <a:rPr lang="en-US" b="1" dirty="0"/>
              <a:t>your child’s education. </a:t>
            </a:r>
          </a:p>
          <a:p>
            <a:endParaRPr lang="en-US" dirty="0"/>
          </a:p>
        </p:txBody>
      </p:sp>
      <p:sp>
        <p:nvSpPr>
          <p:cNvPr id="4" name="Slide Number Placeholder 3"/>
          <p:cNvSpPr>
            <a:spLocks noGrp="1"/>
          </p:cNvSpPr>
          <p:nvPr>
            <p:ph type="sldNum" sz="quarter" idx="10"/>
          </p:nvPr>
        </p:nvSpPr>
        <p:spPr/>
        <p:txBody>
          <a:bodyPr/>
          <a:lstStyle/>
          <a:p>
            <a:fld id="{ADCCD5AF-71CD-4C88-AC55-E7BE057B2D3C}" type="slidenum">
              <a:rPr lang="zh-CN" altLang="en-US" smtClean="0"/>
              <a:pPr/>
              <a:t>12</a:t>
            </a:fld>
            <a:endParaRPr lang="zh-CN" altLang="en-US"/>
          </a:p>
        </p:txBody>
      </p:sp>
    </p:spTree>
    <p:extLst>
      <p:ext uri="{BB962C8B-B14F-4D97-AF65-F5344CB8AC3E}">
        <p14:creationId xmlns:p14="http://schemas.microsoft.com/office/powerpoint/2010/main" val="871129110"/>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23825" y="1162050"/>
            <a:ext cx="6762750" cy="3805238"/>
          </a:xfrm>
        </p:spPr>
      </p:sp>
      <p:sp>
        <p:nvSpPr>
          <p:cNvPr id="3" name="Notes Placeholder 2"/>
          <p:cNvSpPr>
            <a:spLocks noGrp="1"/>
          </p:cNvSpPr>
          <p:nvPr>
            <p:ph type="body" idx="1"/>
          </p:nvPr>
        </p:nvSpPr>
        <p:spPr>
          <a:xfrm>
            <a:off x="701040" y="5486400"/>
            <a:ext cx="5608320" cy="2647950"/>
          </a:xfrm>
        </p:spPr>
        <p:txBody>
          <a:bodyPr/>
          <a:lstStyle/>
          <a:p>
            <a:r>
              <a:rPr lang="en-US" dirty="0"/>
              <a:t> </a:t>
            </a:r>
          </a:p>
          <a:p>
            <a:r>
              <a:rPr lang="en-US" dirty="0"/>
              <a:t>Thank you again for taking the time to come to this presentation.</a:t>
            </a:r>
          </a:p>
          <a:p>
            <a:r>
              <a:rPr lang="en-US" dirty="0"/>
              <a:t>I would be happy to answer any questions about Tiered Focused </a:t>
            </a:r>
            <a:r>
              <a:rPr lang="en-US"/>
              <a:t>Monitoring that  </a:t>
            </a:r>
            <a:r>
              <a:rPr lang="en-US" dirty="0"/>
              <a:t>you have at this time.</a:t>
            </a:r>
          </a:p>
          <a:p>
            <a:endParaRPr lang="en-US" dirty="0"/>
          </a:p>
        </p:txBody>
      </p:sp>
      <p:sp>
        <p:nvSpPr>
          <p:cNvPr id="4" name="Slide Number Placeholder 3"/>
          <p:cNvSpPr>
            <a:spLocks noGrp="1"/>
          </p:cNvSpPr>
          <p:nvPr>
            <p:ph type="sldNum" sz="quarter" idx="10"/>
          </p:nvPr>
        </p:nvSpPr>
        <p:spPr/>
        <p:txBody>
          <a:bodyPr/>
          <a:lstStyle/>
          <a:p>
            <a:fld id="{ADCCD5AF-71CD-4C88-AC55-E7BE057B2D3C}" type="slidenum">
              <a:rPr lang="zh-CN" altLang="en-US" smtClean="0"/>
              <a:pPr/>
              <a:t>13</a:t>
            </a:fld>
            <a:endParaRPr lang="zh-CN" altLang="en-US"/>
          </a:p>
        </p:txBody>
      </p:sp>
    </p:spTree>
    <p:extLst>
      <p:ext uri="{BB962C8B-B14F-4D97-AF65-F5344CB8AC3E}">
        <p14:creationId xmlns:p14="http://schemas.microsoft.com/office/powerpoint/2010/main" val="2750094431"/>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Master" Target="../slideMasters/slideMaster1.xml"/><Relationship Id="rId5" Type="http://schemas.microsoft.com/office/2007/relationships/hdphoto" Target="../media/hdphoto1.wdp"/><Relationship Id="rId4" Type="http://schemas.openxmlformats.org/officeDocument/2006/relationships/image" Target="../media/image3.png"/></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Master" Target="../slideMasters/slideMaster1.xml"/><Relationship Id="rId5" Type="http://schemas.microsoft.com/office/2007/relationships/hdphoto" Target="../media/hdphoto1.wdp"/><Relationship Id="rId4" Type="http://schemas.openxmlformats.org/officeDocument/2006/relationships/image" Target="../media/image3.png"/></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Cover page">
    <p:bg>
      <p:bgPr>
        <a:blipFill dpi="0" rotWithShape="1">
          <a:blip r:embed="rId2" cstate="print">
            <a:lum/>
          </a:blip>
          <a:srcRect/>
          <a:stretch>
            <a:fillRect/>
          </a:stretch>
        </a:blipFill>
        <a:effectLst/>
      </p:bgPr>
    </p:bg>
    <p:spTree>
      <p:nvGrpSpPr>
        <p:cNvPr id="1" name=""/>
        <p:cNvGrpSpPr/>
        <p:nvPr/>
      </p:nvGrpSpPr>
      <p:grpSpPr>
        <a:xfrm>
          <a:off x="0" y="0"/>
          <a:ext cx="0" cy="0"/>
          <a:chOff x="0" y="0"/>
          <a:chExt cx="0" cy="0"/>
        </a:xfrm>
      </p:grpSpPr>
      <p:pic>
        <p:nvPicPr>
          <p:cNvPr id="7" name="图片 6" descr="ESE logo.">
            <a:extLst>
              <a:ext uri="{FF2B5EF4-FFF2-40B4-BE49-F238E27FC236}">
                <a16:creationId xmlns:a16="http://schemas.microsoft.com/office/drawing/2014/main" id="{C0409D6F-5022-4C54-A665-4417B8EF049C}"/>
              </a:ext>
            </a:extLst>
          </p:cNvPr>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4887316" y="5630644"/>
            <a:ext cx="2417368" cy="1175641"/>
          </a:xfrm>
          <a:prstGeom prst="rect">
            <a:avLst/>
          </a:prstGeom>
        </p:spPr>
      </p:pic>
      <p:pic>
        <p:nvPicPr>
          <p:cNvPr id="8" name="图片 7" descr="Massachusetts map.">
            <a:extLst>
              <a:ext uri="{FF2B5EF4-FFF2-40B4-BE49-F238E27FC236}">
                <a16:creationId xmlns:a16="http://schemas.microsoft.com/office/drawing/2014/main" id="{550F10F7-8704-4715-B443-EFB6D73BBCDA}"/>
              </a:ext>
            </a:extLst>
          </p:cNvPr>
          <p:cNvPicPr>
            <a:picLocks noChangeAspect="1"/>
          </p:cNvPicPr>
          <p:nvPr userDrawn="1"/>
        </p:nvPicPr>
        <p:blipFill>
          <a:blip r:embed="rId4" cstate="email">
            <a:duotone>
              <a:prstClr val="black"/>
              <a:schemeClr val="bg1">
                <a:lumMod val="65000"/>
                <a:tint val="45000"/>
                <a:satMod val="400000"/>
              </a:schemeClr>
            </a:duotone>
            <a:extLst>
              <a:ext uri="{BEBA8EAE-BF5A-486C-A8C5-ECC9F3942E4B}">
                <a14:imgProps xmlns:a14="http://schemas.microsoft.com/office/drawing/2010/main">
                  <a14:imgLayer r:embed="rId5">
                    <a14:imgEffect>
                      <a14:saturation sat="400000"/>
                    </a14:imgEffect>
                  </a14:imgLayer>
                </a14:imgProps>
              </a:ext>
              <a:ext uri="{28A0092B-C50C-407E-A947-70E740481C1C}">
                <a14:useLocalDpi xmlns:a14="http://schemas.microsoft.com/office/drawing/2010/main"/>
              </a:ext>
            </a:extLst>
          </a:blip>
          <a:stretch>
            <a:fillRect/>
          </a:stretch>
        </p:blipFill>
        <p:spPr>
          <a:xfrm>
            <a:off x="267128" y="1921878"/>
            <a:ext cx="4068567" cy="2563965"/>
          </a:xfrm>
          <a:prstGeom prst="rect">
            <a:avLst/>
          </a:prstGeom>
          <a:noFill/>
        </p:spPr>
      </p:pic>
      <p:sp>
        <p:nvSpPr>
          <p:cNvPr id="9" name="矩形 8" descr="Colored blackground box.">
            <a:extLst>
              <a:ext uri="{FF2B5EF4-FFF2-40B4-BE49-F238E27FC236}">
                <a16:creationId xmlns:a16="http://schemas.microsoft.com/office/drawing/2014/main" id="{7D512A3C-1A6C-4890-AAF3-6E19AD2E7913}"/>
              </a:ext>
            </a:extLst>
          </p:cNvPr>
          <p:cNvSpPr/>
          <p:nvPr userDrawn="1"/>
        </p:nvSpPr>
        <p:spPr>
          <a:xfrm>
            <a:off x="5301464" y="1921878"/>
            <a:ext cx="6890535" cy="2588477"/>
          </a:xfrm>
          <a:prstGeom prst="rect">
            <a:avLst/>
          </a:prstGeom>
          <a:solidFill>
            <a:schemeClr val="accent1">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0" name="矩形 9" descr="Graphic bar.">
            <a:extLst>
              <a:ext uri="{FF2B5EF4-FFF2-40B4-BE49-F238E27FC236}">
                <a16:creationId xmlns:a16="http://schemas.microsoft.com/office/drawing/2014/main" id="{72CE4073-084A-4342-853D-A4762D8A1AC4}"/>
              </a:ext>
            </a:extLst>
          </p:cNvPr>
          <p:cNvSpPr/>
          <p:nvPr userDrawn="1"/>
        </p:nvSpPr>
        <p:spPr>
          <a:xfrm>
            <a:off x="4952999" y="1921878"/>
            <a:ext cx="173182" cy="2588477"/>
          </a:xfrm>
          <a:prstGeom prst="rect">
            <a:avLst/>
          </a:prstGeom>
          <a:solidFill>
            <a:schemeClr val="accent1">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 name="标题 1">
            <a:extLst>
              <a:ext uri="{FF2B5EF4-FFF2-40B4-BE49-F238E27FC236}">
                <a16:creationId xmlns:a16="http://schemas.microsoft.com/office/drawing/2014/main" id="{A16031F9-E14B-462C-B8F1-B51AFEC42CFC}"/>
              </a:ext>
            </a:extLst>
          </p:cNvPr>
          <p:cNvSpPr>
            <a:spLocks noGrp="1"/>
          </p:cNvSpPr>
          <p:nvPr>
            <p:ph type="ctrTitle" hasCustomPrompt="1"/>
          </p:nvPr>
        </p:nvSpPr>
        <p:spPr>
          <a:xfrm>
            <a:off x="5406654" y="1958196"/>
            <a:ext cx="6678954" cy="1656272"/>
          </a:xfrm>
          <a:noFill/>
        </p:spPr>
        <p:txBody>
          <a:bodyPr wrap="square" rtlCol="0">
            <a:noAutofit/>
          </a:bodyPr>
          <a:lstStyle>
            <a:lvl1pPr>
              <a:defRPr lang="zh-CN" altLang="en-US" sz="4000" b="0" dirty="0">
                <a:solidFill>
                  <a:schemeClr val="bg1"/>
                </a:solidFill>
                <a:latin typeface="Segoe" panose="020B0503040204020203" pitchFamily="34" charset="0"/>
                <a:ea typeface="+mn-ea"/>
                <a:cs typeface="Segoe" panose="020B0503040204020203" pitchFamily="34" charset="0"/>
              </a:defRPr>
            </a:lvl1pPr>
          </a:lstStyle>
          <a:p>
            <a:pPr marL="0" lvl="0"/>
            <a:r>
              <a:rPr lang="en-US" altLang="zh-CN" dirty="0"/>
              <a:t>Place Main Title Here</a:t>
            </a:r>
            <a:endParaRPr lang="zh-CN" altLang="en-US" dirty="0"/>
          </a:p>
        </p:txBody>
      </p:sp>
      <p:sp>
        <p:nvSpPr>
          <p:cNvPr id="3" name="副标题 2">
            <a:extLst>
              <a:ext uri="{FF2B5EF4-FFF2-40B4-BE49-F238E27FC236}">
                <a16:creationId xmlns:a16="http://schemas.microsoft.com/office/drawing/2014/main" id="{1DDA73CA-A448-4132-A3BC-CF4C9ED91A3B}"/>
              </a:ext>
            </a:extLst>
          </p:cNvPr>
          <p:cNvSpPr>
            <a:spLocks noGrp="1"/>
          </p:cNvSpPr>
          <p:nvPr>
            <p:ph type="subTitle" idx="1" hasCustomPrompt="1"/>
          </p:nvPr>
        </p:nvSpPr>
        <p:spPr>
          <a:xfrm>
            <a:off x="5417389" y="3650895"/>
            <a:ext cx="6659592" cy="826214"/>
          </a:xfrm>
          <a:noFill/>
        </p:spPr>
        <p:txBody>
          <a:bodyPr wrap="square" rtlCol="0" anchor="t" anchorCtr="0">
            <a:noAutofit/>
          </a:bodyPr>
          <a:lstStyle>
            <a:lvl1pPr marL="0" indent="0">
              <a:buNone/>
              <a:defRPr lang="zh-CN" altLang="en-US" sz="2400" dirty="0">
                <a:solidFill>
                  <a:schemeClr val="bg1"/>
                </a:solidFill>
                <a:latin typeface="Segoe" panose="020B0503040204020203" pitchFamily="34" charset="0"/>
                <a:cs typeface="Segoe" panose="020B0503040204020203" pitchFamily="34" charset="0"/>
              </a:defRPr>
            </a:lvl1pPr>
          </a:lstStyle>
          <a:p>
            <a:pPr marL="0" lvl="0"/>
            <a:r>
              <a:rPr lang="en-US" altLang="zh-CN" dirty="0"/>
              <a:t>Place Subtitle/Host/Date</a:t>
            </a:r>
            <a:r>
              <a:rPr lang="zh-CN" altLang="en-US" dirty="0"/>
              <a:t> </a:t>
            </a:r>
            <a:r>
              <a:rPr lang="en-US" altLang="zh-CN" dirty="0"/>
              <a:t>Here</a:t>
            </a:r>
            <a:endParaRPr lang="zh-CN" altLang="en-US" dirty="0"/>
          </a:p>
        </p:txBody>
      </p:sp>
    </p:spTree>
    <p:extLst>
      <p:ext uri="{BB962C8B-B14F-4D97-AF65-F5344CB8AC3E}">
        <p14:creationId xmlns:p14="http://schemas.microsoft.com/office/powerpoint/2010/main" val="153407888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Cover page 2">
    <p:bg>
      <p:bgPr>
        <a:blipFill dpi="0" rotWithShape="1">
          <a:blip r:embed="rId2" cstate="print">
            <a:lum/>
          </a:blip>
          <a:srcRect/>
          <a:stretch>
            <a:fillRect/>
          </a:stretch>
        </a:blipFill>
        <a:effectLst/>
      </p:bgPr>
    </p:bg>
    <p:spTree>
      <p:nvGrpSpPr>
        <p:cNvPr id="1" name=""/>
        <p:cNvGrpSpPr/>
        <p:nvPr/>
      </p:nvGrpSpPr>
      <p:grpSpPr>
        <a:xfrm>
          <a:off x="0" y="0"/>
          <a:ext cx="0" cy="0"/>
          <a:chOff x="0" y="0"/>
          <a:chExt cx="0" cy="0"/>
        </a:xfrm>
      </p:grpSpPr>
      <p:pic>
        <p:nvPicPr>
          <p:cNvPr id="7" name="图片 6" descr="ESE logo.">
            <a:extLst>
              <a:ext uri="{FF2B5EF4-FFF2-40B4-BE49-F238E27FC236}">
                <a16:creationId xmlns:a16="http://schemas.microsoft.com/office/drawing/2014/main" id="{C0409D6F-5022-4C54-A665-4417B8EF049C}"/>
              </a:ext>
            </a:extLst>
          </p:cNvPr>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4887316" y="5630644"/>
            <a:ext cx="2417368" cy="1175641"/>
          </a:xfrm>
          <a:prstGeom prst="rect">
            <a:avLst/>
          </a:prstGeom>
        </p:spPr>
      </p:pic>
      <p:pic>
        <p:nvPicPr>
          <p:cNvPr id="8" name="图片 7" descr="Massachusetts map.">
            <a:extLst>
              <a:ext uri="{FF2B5EF4-FFF2-40B4-BE49-F238E27FC236}">
                <a16:creationId xmlns:a16="http://schemas.microsoft.com/office/drawing/2014/main" id="{550F10F7-8704-4715-B443-EFB6D73BBCDA}"/>
              </a:ext>
            </a:extLst>
          </p:cNvPr>
          <p:cNvPicPr>
            <a:picLocks noChangeAspect="1"/>
          </p:cNvPicPr>
          <p:nvPr userDrawn="1"/>
        </p:nvPicPr>
        <p:blipFill>
          <a:blip r:embed="rId4" cstate="email">
            <a:duotone>
              <a:prstClr val="black"/>
              <a:schemeClr val="bg1">
                <a:lumMod val="65000"/>
                <a:tint val="45000"/>
                <a:satMod val="400000"/>
              </a:schemeClr>
            </a:duotone>
            <a:extLst>
              <a:ext uri="{BEBA8EAE-BF5A-486C-A8C5-ECC9F3942E4B}">
                <a14:imgProps xmlns:a14="http://schemas.microsoft.com/office/drawing/2010/main">
                  <a14:imgLayer r:embed="rId5">
                    <a14:imgEffect>
                      <a14:saturation sat="400000"/>
                    </a14:imgEffect>
                  </a14:imgLayer>
                </a14:imgProps>
              </a:ext>
              <a:ext uri="{28A0092B-C50C-407E-A947-70E740481C1C}">
                <a14:useLocalDpi xmlns:a14="http://schemas.microsoft.com/office/drawing/2010/main"/>
              </a:ext>
            </a:extLst>
          </a:blip>
          <a:stretch>
            <a:fillRect/>
          </a:stretch>
        </p:blipFill>
        <p:spPr>
          <a:xfrm>
            <a:off x="267128" y="1921878"/>
            <a:ext cx="4068567" cy="2563965"/>
          </a:xfrm>
          <a:prstGeom prst="rect">
            <a:avLst/>
          </a:prstGeom>
          <a:noFill/>
        </p:spPr>
      </p:pic>
      <p:sp>
        <p:nvSpPr>
          <p:cNvPr id="9" name="矩形 8" descr="Colored blackground box.">
            <a:extLst>
              <a:ext uri="{FF2B5EF4-FFF2-40B4-BE49-F238E27FC236}">
                <a16:creationId xmlns:a16="http://schemas.microsoft.com/office/drawing/2014/main" id="{7D512A3C-1A6C-4890-AAF3-6E19AD2E7913}"/>
              </a:ext>
            </a:extLst>
          </p:cNvPr>
          <p:cNvSpPr/>
          <p:nvPr userDrawn="1"/>
        </p:nvSpPr>
        <p:spPr>
          <a:xfrm>
            <a:off x="5301464" y="1921878"/>
            <a:ext cx="6890535" cy="2588477"/>
          </a:xfrm>
          <a:prstGeom prst="rect">
            <a:avLst/>
          </a:prstGeom>
          <a:solidFill>
            <a:schemeClr val="accent1">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0" name="矩形 9" descr="Graphic bar.">
            <a:extLst>
              <a:ext uri="{FF2B5EF4-FFF2-40B4-BE49-F238E27FC236}">
                <a16:creationId xmlns:a16="http://schemas.microsoft.com/office/drawing/2014/main" id="{72CE4073-084A-4342-853D-A4762D8A1AC4}"/>
              </a:ext>
            </a:extLst>
          </p:cNvPr>
          <p:cNvSpPr/>
          <p:nvPr userDrawn="1"/>
        </p:nvSpPr>
        <p:spPr>
          <a:xfrm>
            <a:off x="4952999" y="1921878"/>
            <a:ext cx="173182" cy="2588477"/>
          </a:xfrm>
          <a:prstGeom prst="rect">
            <a:avLst/>
          </a:prstGeom>
          <a:solidFill>
            <a:schemeClr val="accent1">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1" name="文本框 20">
            <a:extLst>
              <a:ext uri="{FF2B5EF4-FFF2-40B4-BE49-F238E27FC236}">
                <a16:creationId xmlns:a16="http://schemas.microsoft.com/office/drawing/2014/main" id="{8E1396B4-19B0-464B-B28D-6834EE0C27C9}"/>
              </a:ext>
            </a:extLst>
          </p:cNvPr>
          <p:cNvSpPr txBox="1"/>
          <p:nvPr userDrawn="1"/>
        </p:nvSpPr>
        <p:spPr>
          <a:xfrm>
            <a:off x="5417537" y="2189724"/>
            <a:ext cx="6672942" cy="2062103"/>
          </a:xfrm>
          <a:prstGeom prst="rect">
            <a:avLst/>
          </a:prstGeom>
          <a:noFill/>
        </p:spPr>
        <p:txBody>
          <a:bodyPr wrap="square" rtlCol="0">
            <a:noAutofit/>
          </a:bodyPr>
          <a:lstStyle/>
          <a:p>
            <a:r>
              <a:rPr lang="en-US" altLang="zh-CN" sz="3200" dirty="0">
                <a:solidFill>
                  <a:schemeClr val="bg1"/>
                </a:solidFill>
                <a:latin typeface="Segoe SemiBold" panose="020B0703040204020203" pitchFamily="34" charset="0"/>
                <a:cs typeface="Segoe SemiBold" panose="020B0703040204020203" pitchFamily="34" charset="0"/>
              </a:rPr>
              <a:t>Place Your Very </a:t>
            </a:r>
            <a:r>
              <a:rPr lang="en-US" altLang="zh-CN" sz="3200" dirty="0" err="1">
                <a:solidFill>
                  <a:schemeClr val="bg1"/>
                </a:solidFill>
                <a:latin typeface="Segoe SemiBold" panose="020B0703040204020203" pitchFamily="34" charset="0"/>
                <a:cs typeface="Segoe SemiBold" panose="020B0703040204020203" pitchFamily="34" charset="0"/>
              </a:rPr>
              <a:t>Very</a:t>
            </a:r>
            <a:r>
              <a:rPr lang="en-US" altLang="zh-CN" sz="3200" dirty="0">
                <a:solidFill>
                  <a:schemeClr val="bg1"/>
                </a:solidFill>
                <a:latin typeface="Segoe SemiBold" panose="020B0703040204020203" pitchFamily="34" charset="0"/>
                <a:cs typeface="Segoe SemiBold" panose="020B0703040204020203" pitchFamily="34" charset="0"/>
              </a:rPr>
              <a:t> </a:t>
            </a:r>
            <a:r>
              <a:rPr lang="en-US" altLang="zh-CN" sz="3200" dirty="0" err="1">
                <a:solidFill>
                  <a:schemeClr val="bg1"/>
                </a:solidFill>
                <a:latin typeface="Segoe SemiBold" panose="020B0703040204020203" pitchFamily="34" charset="0"/>
                <a:cs typeface="Segoe SemiBold" panose="020B0703040204020203" pitchFamily="34" charset="0"/>
              </a:rPr>
              <a:t>Very</a:t>
            </a:r>
            <a:r>
              <a:rPr lang="en-US" altLang="zh-CN" sz="3200" dirty="0">
                <a:solidFill>
                  <a:schemeClr val="bg1"/>
                </a:solidFill>
                <a:latin typeface="Segoe SemiBold" panose="020B0703040204020203" pitchFamily="34" charset="0"/>
                <a:cs typeface="Segoe SemiBold" panose="020B0703040204020203" pitchFamily="34" charset="0"/>
              </a:rPr>
              <a:t> </a:t>
            </a:r>
            <a:r>
              <a:rPr lang="en-US" altLang="zh-CN" sz="3200" dirty="0" err="1">
                <a:solidFill>
                  <a:schemeClr val="bg1"/>
                </a:solidFill>
                <a:latin typeface="Segoe SemiBold" panose="020B0703040204020203" pitchFamily="34" charset="0"/>
                <a:cs typeface="Segoe SemiBold" panose="020B0703040204020203" pitchFamily="34" charset="0"/>
              </a:rPr>
              <a:t>Very</a:t>
            </a:r>
            <a:r>
              <a:rPr lang="en-US" altLang="zh-CN" sz="3200" dirty="0">
                <a:solidFill>
                  <a:schemeClr val="bg1"/>
                </a:solidFill>
                <a:latin typeface="Segoe SemiBold" panose="020B0703040204020203" pitchFamily="34" charset="0"/>
                <a:cs typeface="Segoe SemiBold" panose="020B0703040204020203" pitchFamily="34" charset="0"/>
              </a:rPr>
              <a:t> </a:t>
            </a:r>
            <a:r>
              <a:rPr lang="en-US" altLang="zh-CN" sz="3200" dirty="0" err="1">
                <a:solidFill>
                  <a:schemeClr val="bg1"/>
                </a:solidFill>
                <a:latin typeface="Segoe SemiBold" panose="020B0703040204020203" pitchFamily="34" charset="0"/>
                <a:cs typeface="Segoe SemiBold" panose="020B0703040204020203" pitchFamily="34" charset="0"/>
              </a:rPr>
              <a:t>Very</a:t>
            </a:r>
            <a:r>
              <a:rPr lang="en-US" altLang="zh-CN" sz="3200" dirty="0">
                <a:solidFill>
                  <a:schemeClr val="bg1"/>
                </a:solidFill>
                <a:latin typeface="Segoe SemiBold" panose="020B0703040204020203" pitchFamily="34" charset="0"/>
                <a:cs typeface="Segoe SemiBold" panose="020B0703040204020203" pitchFamily="34" charset="0"/>
              </a:rPr>
              <a:t> </a:t>
            </a:r>
            <a:r>
              <a:rPr lang="en-US" altLang="zh-CN" sz="3200" dirty="0" err="1">
                <a:solidFill>
                  <a:schemeClr val="bg1"/>
                </a:solidFill>
                <a:latin typeface="Segoe SemiBold" panose="020B0703040204020203" pitchFamily="34" charset="0"/>
                <a:cs typeface="Segoe SemiBold" panose="020B0703040204020203" pitchFamily="34" charset="0"/>
              </a:rPr>
              <a:t>Very</a:t>
            </a:r>
            <a:r>
              <a:rPr lang="en-US" altLang="zh-CN" sz="3200" dirty="0">
                <a:solidFill>
                  <a:schemeClr val="bg1"/>
                </a:solidFill>
                <a:latin typeface="Segoe SemiBold" panose="020B0703040204020203" pitchFamily="34" charset="0"/>
                <a:cs typeface="Segoe SemiBold" panose="020B0703040204020203" pitchFamily="34" charset="0"/>
              </a:rPr>
              <a:t> </a:t>
            </a:r>
            <a:r>
              <a:rPr lang="en-US" altLang="zh-CN" sz="3200" dirty="0" err="1">
                <a:solidFill>
                  <a:schemeClr val="bg1"/>
                </a:solidFill>
                <a:latin typeface="Segoe SemiBold" panose="020B0703040204020203" pitchFamily="34" charset="0"/>
                <a:cs typeface="Segoe SemiBold" panose="020B0703040204020203" pitchFamily="34" charset="0"/>
              </a:rPr>
              <a:t>Very</a:t>
            </a:r>
            <a:r>
              <a:rPr lang="en-US" altLang="zh-CN" sz="3200" dirty="0">
                <a:solidFill>
                  <a:schemeClr val="bg1"/>
                </a:solidFill>
                <a:latin typeface="Segoe SemiBold" panose="020B0703040204020203" pitchFamily="34" charset="0"/>
                <a:cs typeface="Segoe SemiBold" panose="020B0703040204020203" pitchFamily="34" charset="0"/>
              </a:rPr>
              <a:t> </a:t>
            </a:r>
            <a:r>
              <a:rPr lang="en-US" altLang="zh-CN" sz="3200" dirty="0" err="1">
                <a:solidFill>
                  <a:schemeClr val="bg1"/>
                </a:solidFill>
                <a:latin typeface="Segoe SemiBold" panose="020B0703040204020203" pitchFamily="34" charset="0"/>
                <a:cs typeface="Segoe SemiBold" panose="020B0703040204020203" pitchFamily="34" charset="0"/>
              </a:rPr>
              <a:t>Very</a:t>
            </a:r>
            <a:r>
              <a:rPr lang="en-US" altLang="zh-CN" sz="3200" dirty="0">
                <a:solidFill>
                  <a:schemeClr val="bg1"/>
                </a:solidFill>
                <a:latin typeface="Segoe SemiBold" panose="020B0703040204020203" pitchFamily="34" charset="0"/>
                <a:cs typeface="Segoe SemiBold" panose="020B0703040204020203" pitchFamily="34" charset="0"/>
              </a:rPr>
              <a:t> </a:t>
            </a:r>
            <a:r>
              <a:rPr lang="en-US" altLang="zh-CN" sz="3200" dirty="0" err="1">
                <a:solidFill>
                  <a:schemeClr val="bg1"/>
                </a:solidFill>
                <a:latin typeface="Segoe SemiBold" panose="020B0703040204020203" pitchFamily="34" charset="0"/>
                <a:cs typeface="Segoe SemiBold" panose="020B0703040204020203" pitchFamily="34" charset="0"/>
              </a:rPr>
              <a:t>Very</a:t>
            </a:r>
            <a:r>
              <a:rPr lang="en-US" altLang="zh-CN" sz="3200" dirty="0">
                <a:solidFill>
                  <a:schemeClr val="bg1"/>
                </a:solidFill>
                <a:latin typeface="Segoe SemiBold" panose="020B0703040204020203" pitchFamily="34" charset="0"/>
                <a:cs typeface="Segoe SemiBold" panose="020B0703040204020203" pitchFamily="34" charset="0"/>
              </a:rPr>
              <a:t> </a:t>
            </a:r>
            <a:r>
              <a:rPr lang="en-US" altLang="zh-CN" sz="3200" dirty="0" err="1">
                <a:solidFill>
                  <a:schemeClr val="bg1"/>
                </a:solidFill>
                <a:latin typeface="Segoe SemiBold" panose="020B0703040204020203" pitchFamily="34" charset="0"/>
                <a:cs typeface="Segoe SemiBold" panose="020B0703040204020203" pitchFamily="34" charset="0"/>
              </a:rPr>
              <a:t>Very</a:t>
            </a:r>
            <a:r>
              <a:rPr lang="en-US" altLang="zh-CN" sz="3200" dirty="0">
                <a:solidFill>
                  <a:schemeClr val="bg1"/>
                </a:solidFill>
                <a:latin typeface="Segoe SemiBold" panose="020B0703040204020203" pitchFamily="34" charset="0"/>
                <a:cs typeface="Segoe SemiBold" panose="020B0703040204020203" pitchFamily="34" charset="0"/>
              </a:rPr>
              <a:t> </a:t>
            </a:r>
            <a:r>
              <a:rPr lang="en-US" altLang="zh-CN" sz="3200" dirty="0" err="1">
                <a:solidFill>
                  <a:schemeClr val="bg1"/>
                </a:solidFill>
                <a:latin typeface="Segoe SemiBold" panose="020B0703040204020203" pitchFamily="34" charset="0"/>
                <a:cs typeface="Segoe SemiBold" panose="020B0703040204020203" pitchFamily="34" charset="0"/>
              </a:rPr>
              <a:t>Very</a:t>
            </a:r>
            <a:r>
              <a:rPr lang="en-US" altLang="zh-CN" sz="3200" dirty="0">
                <a:solidFill>
                  <a:schemeClr val="bg1"/>
                </a:solidFill>
                <a:latin typeface="Segoe SemiBold" panose="020B0703040204020203" pitchFamily="34" charset="0"/>
                <a:cs typeface="Segoe SemiBold" panose="020B0703040204020203" pitchFamily="34" charset="0"/>
              </a:rPr>
              <a:t> </a:t>
            </a:r>
            <a:r>
              <a:rPr lang="en-US" altLang="zh-CN" sz="3200" dirty="0" err="1">
                <a:solidFill>
                  <a:schemeClr val="bg1"/>
                </a:solidFill>
                <a:latin typeface="Segoe SemiBold" panose="020B0703040204020203" pitchFamily="34" charset="0"/>
                <a:cs typeface="Segoe SemiBold" panose="020B0703040204020203" pitchFamily="34" charset="0"/>
              </a:rPr>
              <a:t>Very</a:t>
            </a:r>
            <a:r>
              <a:rPr lang="en-US" altLang="zh-CN" sz="3200" dirty="0">
                <a:solidFill>
                  <a:schemeClr val="bg1"/>
                </a:solidFill>
                <a:latin typeface="Segoe SemiBold" panose="020B0703040204020203" pitchFamily="34" charset="0"/>
                <a:cs typeface="Segoe SemiBold" panose="020B0703040204020203" pitchFamily="34" charset="0"/>
              </a:rPr>
              <a:t> </a:t>
            </a:r>
            <a:r>
              <a:rPr lang="en-US" altLang="zh-CN" sz="3200" dirty="0" err="1">
                <a:solidFill>
                  <a:schemeClr val="bg1"/>
                </a:solidFill>
                <a:latin typeface="Segoe SemiBold" panose="020B0703040204020203" pitchFamily="34" charset="0"/>
                <a:cs typeface="Segoe SemiBold" panose="020B0703040204020203" pitchFamily="34" charset="0"/>
              </a:rPr>
              <a:t>Very</a:t>
            </a:r>
            <a:r>
              <a:rPr lang="en-US" altLang="zh-CN" sz="3200" dirty="0">
                <a:solidFill>
                  <a:schemeClr val="bg1"/>
                </a:solidFill>
                <a:latin typeface="Segoe SemiBold" panose="020B0703040204020203" pitchFamily="34" charset="0"/>
                <a:cs typeface="Segoe SemiBold" panose="020B0703040204020203" pitchFamily="34" charset="0"/>
              </a:rPr>
              <a:t> </a:t>
            </a:r>
            <a:r>
              <a:rPr lang="en-US" altLang="zh-CN" sz="3200" dirty="0" err="1">
                <a:solidFill>
                  <a:schemeClr val="bg1"/>
                </a:solidFill>
                <a:latin typeface="Segoe SemiBold" panose="020B0703040204020203" pitchFamily="34" charset="0"/>
                <a:cs typeface="Segoe SemiBold" panose="020B0703040204020203" pitchFamily="34" charset="0"/>
              </a:rPr>
              <a:t>Very</a:t>
            </a:r>
            <a:r>
              <a:rPr lang="en-US" altLang="zh-CN" sz="3200" dirty="0">
                <a:solidFill>
                  <a:schemeClr val="bg1"/>
                </a:solidFill>
                <a:latin typeface="Segoe SemiBold" panose="020B0703040204020203" pitchFamily="34" charset="0"/>
                <a:cs typeface="Segoe SemiBold" panose="020B0703040204020203" pitchFamily="34" charset="0"/>
              </a:rPr>
              <a:t> </a:t>
            </a:r>
            <a:r>
              <a:rPr lang="en-US" altLang="zh-CN" sz="3200" dirty="0" err="1">
                <a:solidFill>
                  <a:schemeClr val="bg1"/>
                </a:solidFill>
                <a:latin typeface="Segoe SemiBold" panose="020B0703040204020203" pitchFamily="34" charset="0"/>
                <a:cs typeface="Segoe SemiBold" panose="020B0703040204020203" pitchFamily="34" charset="0"/>
              </a:rPr>
              <a:t>Very</a:t>
            </a:r>
            <a:r>
              <a:rPr lang="en-US" altLang="zh-CN" sz="3200" dirty="0">
                <a:solidFill>
                  <a:schemeClr val="bg1"/>
                </a:solidFill>
                <a:latin typeface="Segoe SemiBold" panose="020B0703040204020203" pitchFamily="34" charset="0"/>
                <a:cs typeface="Segoe SemiBold" panose="020B0703040204020203" pitchFamily="34" charset="0"/>
              </a:rPr>
              <a:t> </a:t>
            </a:r>
            <a:r>
              <a:rPr lang="en-US" altLang="zh-CN" sz="3200" dirty="0" err="1">
                <a:solidFill>
                  <a:schemeClr val="bg1"/>
                </a:solidFill>
                <a:latin typeface="Segoe SemiBold" panose="020B0703040204020203" pitchFamily="34" charset="0"/>
                <a:cs typeface="Segoe SemiBold" panose="020B0703040204020203" pitchFamily="34" charset="0"/>
              </a:rPr>
              <a:t>Very</a:t>
            </a:r>
            <a:r>
              <a:rPr lang="en-US" altLang="zh-CN" sz="3200" dirty="0">
                <a:solidFill>
                  <a:schemeClr val="bg1"/>
                </a:solidFill>
                <a:latin typeface="Segoe SemiBold" panose="020B0703040204020203" pitchFamily="34" charset="0"/>
                <a:cs typeface="Segoe SemiBold" panose="020B0703040204020203" pitchFamily="34" charset="0"/>
              </a:rPr>
              <a:t> </a:t>
            </a:r>
            <a:r>
              <a:rPr lang="en-US" altLang="zh-CN" sz="3200" dirty="0" err="1">
                <a:solidFill>
                  <a:schemeClr val="bg1"/>
                </a:solidFill>
                <a:latin typeface="Segoe SemiBold" panose="020B0703040204020203" pitchFamily="34" charset="0"/>
                <a:cs typeface="Segoe SemiBold" panose="020B0703040204020203" pitchFamily="34" charset="0"/>
              </a:rPr>
              <a:t>Very</a:t>
            </a:r>
            <a:r>
              <a:rPr lang="en-US" altLang="zh-CN" sz="3200" dirty="0">
                <a:solidFill>
                  <a:schemeClr val="bg1"/>
                </a:solidFill>
                <a:latin typeface="Segoe SemiBold" panose="020B0703040204020203" pitchFamily="34" charset="0"/>
                <a:cs typeface="Segoe SemiBold" panose="020B0703040204020203" pitchFamily="34" charset="0"/>
              </a:rPr>
              <a:t> Long Main Title Here</a:t>
            </a:r>
            <a:endParaRPr lang="zh-CN" altLang="en-US" sz="3200" dirty="0">
              <a:solidFill>
                <a:schemeClr val="bg1"/>
              </a:solidFill>
              <a:latin typeface="Segoe SemiBold" panose="020B0703040204020203" pitchFamily="34" charset="0"/>
              <a:cs typeface="Segoe SemiBold" panose="020B0703040204020203" pitchFamily="34" charset="0"/>
            </a:endParaRPr>
          </a:p>
        </p:txBody>
      </p:sp>
      <p:sp>
        <p:nvSpPr>
          <p:cNvPr id="12" name="文本框 21">
            <a:extLst>
              <a:ext uri="{FF2B5EF4-FFF2-40B4-BE49-F238E27FC236}">
                <a16:creationId xmlns:a16="http://schemas.microsoft.com/office/drawing/2014/main" id="{A6AA5C36-C54D-41A3-A64E-9114483887CE}"/>
              </a:ext>
            </a:extLst>
          </p:cNvPr>
          <p:cNvSpPr txBox="1"/>
          <p:nvPr userDrawn="1"/>
        </p:nvSpPr>
        <p:spPr>
          <a:xfrm>
            <a:off x="5417537" y="4552460"/>
            <a:ext cx="6672942" cy="461665"/>
          </a:xfrm>
          <a:prstGeom prst="rect">
            <a:avLst/>
          </a:prstGeom>
          <a:noFill/>
        </p:spPr>
        <p:txBody>
          <a:bodyPr wrap="square" rtlCol="0">
            <a:noAutofit/>
          </a:bodyPr>
          <a:lstStyle/>
          <a:p>
            <a:r>
              <a:rPr lang="en-US" altLang="zh-CN" sz="2400" dirty="0">
                <a:solidFill>
                  <a:schemeClr val="accent1">
                    <a:lumMod val="50000"/>
                  </a:schemeClr>
                </a:solidFill>
                <a:latin typeface="Segoe" panose="020B0503040204020203" pitchFamily="34" charset="0"/>
                <a:cs typeface="Segoe" panose="020B0503040204020203" pitchFamily="34" charset="0"/>
              </a:rPr>
              <a:t>Place Subtitle/Host/Date Here</a:t>
            </a:r>
            <a:endParaRPr lang="zh-CN" altLang="en-US" sz="2400" dirty="0">
              <a:solidFill>
                <a:schemeClr val="accent1">
                  <a:lumMod val="50000"/>
                </a:schemeClr>
              </a:solidFill>
              <a:latin typeface="Segoe" panose="020B0503040204020203" pitchFamily="34" charset="0"/>
              <a:cs typeface="Segoe" panose="020B0503040204020203" pitchFamily="34" charset="0"/>
            </a:endParaRPr>
          </a:p>
        </p:txBody>
      </p:sp>
    </p:spTree>
    <p:extLst>
      <p:ext uri="{BB962C8B-B14F-4D97-AF65-F5344CB8AC3E}">
        <p14:creationId xmlns:p14="http://schemas.microsoft.com/office/powerpoint/2010/main" val="153407888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blank" preserve="1">
  <p:cSld name="Contents">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5" name="矩形 4" descr="Colored background box.">
            <a:extLst>
              <a:ext uri="{FF2B5EF4-FFF2-40B4-BE49-F238E27FC236}">
                <a16:creationId xmlns:a16="http://schemas.microsoft.com/office/drawing/2014/main" id="{70FF4C12-B5A4-42EB-A0E1-FD89DCFAC495}"/>
              </a:ext>
            </a:extLst>
          </p:cNvPr>
          <p:cNvSpPr/>
          <p:nvPr userDrawn="1"/>
        </p:nvSpPr>
        <p:spPr>
          <a:xfrm>
            <a:off x="1" y="-1"/>
            <a:ext cx="2807594" cy="6858001"/>
          </a:xfrm>
          <a:prstGeom prst="rect">
            <a:avLst/>
          </a:prstGeom>
          <a:solidFill>
            <a:schemeClr val="accent1">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Tree>
    <p:extLst>
      <p:ext uri="{BB962C8B-B14F-4D97-AF65-F5344CB8AC3E}">
        <p14:creationId xmlns:p14="http://schemas.microsoft.com/office/powerpoint/2010/main" val="2807958350"/>
      </p:ext>
    </p:extLst>
  </p:cSld>
  <p:clrMapOvr>
    <a:masterClrMapping/>
  </p:clrMapOvr>
  <p:extLst>
    <p:ext uri="{DCECCB84-F9BA-43D5-87BE-67443E8EF086}">
      <p15:sldGuideLst xmlns:p15="http://schemas.microsoft.com/office/powerpoint/2012/main">
        <p15:guide id="1" orient="horz" pos="2160" userDrawn="1">
          <p15:clr>
            <a:srgbClr val="FBAE40"/>
          </p15:clr>
        </p15:guide>
        <p15:guide id="2" pos="3840" userDrawn="1">
          <p15:clr>
            <a:srgbClr val="FBAE40"/>
          </p15:clr>
        </p15:guide>
      </p15:sldGuideLst>
    </p:ext>
  </p:extLst>
</p:sldLayout>
</file>

<file path=ppt/slideLayouts/slideLayout4.xml><?xml version="1.0" encoding="utf-8"?>
<p:sldLayout xmlns:a="http://schemas.openxmlformats.org/drawingml/2006/main" xmlns:r="http://schemas.openxmlformats.org/officeDocument/2006/relationships" xmlns:p="http://schemas.openxmlformats.org/presentationml/2006/main" type="blank" preserve="1">
  <p:cSld name="Section">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
        <p:nvSpPr>
          <p:cNvPr id="5" name="矩形 4" descr="Colored background box.">
            <a:extLst>
              <a:ext uri="{FF2B5EF4-FFF2-40B4-BE49-F238E27FC236}">
                <a16:creationId xmlns:a16="http://schemas.microsoft.com/office/drawing/2014/main" id="{70FF4C12-B5A4-42EB-A0E1-FD89DCFAC495}"/>
              </a:ext>
            </a:extLst>
          </p:cNvPr>
          <p:cNvSpPr/>
          <p:nvPr userDrawn="1"/>
        </p:nvSpPr>
        <p:spPr>
          <a:xfrm>
            <a:off x="1" y="1948543"/>
            <a:ext cx="2034861" cy="2002971"/>
          </a:xfrm>
          <a:prstGeom prst="rect">
            <a:avLst/>
          </a:prstGeom>
          <a:solidFill>
            <a:srgbClr val="E3852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dirty="0"/>
          </a:p>
        </p:txBody>
      </p:sp>
    </p:spTree>
    <p:extLst>
      <p:ext uri="{BB962C8B-B14F-4D97-AF65-F5344CB8AC3E}">
        <p14:creationId xmlns:p14="http://schemas.microsoft.com/office/powerpoint/2010/main" val="373107540"/>
      </p:ext>
    </p:extLst>
  </p:cSld>
  <p:clrMapOvr>
    <a:masterClrMapping/>
  </p:clrMapOvr>
  <p:extLst>
    <p:ext uri="{DCECCB84-F9BA-43D5-87BE-67443E8EF086}">
      <p15:sldGuideLst xmlns:p15="http://schemas.microsoft.com/office/powerpoint/2012/main">
        <p15:guide id="1" orient="horz" pos="2160">
          <p15:clr>
            <a:srgbClr val="FBAE40"/>
          </p15:clr>
        </p15:guide>
        <p15:guide id="2" pos="3840">
          <p15:clr>
            <a:srgbClr val="FBAE40"/>
          </p15:clr>
        </p15:guide>
      </p15:sldGuideLst>
    </p:ext>
  </p:extLst>
</p:sldLayout>
</file>

<file path=ppt/slideLayouts/slideLayout5.xml><?xml version="1.0" encoding="utf-8"?>
<p:sldLayout xmlns:a="http://schemas.openxmlformats.org/drawingml/2006/main" xmlns:r="http://schemas.openxmlformats.org/officeDocument/2006/relationships" xmlns:p="http://schemas.openxmlformats.org/presentationml/2006/main" type="obj" preserve="1">
  <p:cSld name="Text-one column bullet points">
    <p:spTree>
      <p:nvGrpSpPr>
        <p:cNvPr id="1" name=""/>
        <p:cNvGrpSpPr/>
        <p:nvPr/>
      </p:nvGrpSpPr>
      <p:grpSpPr>
        <a:xfrm>
          <a:off x="0" y="0"/>
          <a:ext cx="0" cy="0"/>
          <a:chOff x="0" y="0"/>
          <a:chExt cx="0" cy="0"/>
        </a:xfrm>
      </p:grpSpPr>
      <p:pic>
        <p:nvPicPr>
          <p:cNvPr id="8" name="图片 7" descr="The star in the ESE logo.">
            <a:extLst>
              <a:ext uri="{FF2B5EF4-FFF2-40B4-BE49-F238E27FC236}">
                <a16:creationId xmlns:a16="http://schemas.microsoft.com/office/drawing/2014/main" id="{0A84CDFA-79F7-4BA0-98A7-CE6AD7E69B65}"/>
              </a:ext>
            </a:extLst>
          </p:cNvPr>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rot="21238317">
            <a:off x="10844110" y="6132352"/>
            <a:ext cx="756578" cy="778194"/>
          </a:xfrm>
          <a:prstGeom prst="rect">
            <a:avLst/>
          </a:prstGeom>
        </p:spPr>
      </p:pic>
      <p:sp>
        <p:nvSpPr>
          <p:cNvPr id="7" name="矩形 6" descr="Colored background box.">
            <a:extLst>
              <a:ext uri="{FF2B5EF4-FFF2-40B4-BE49-F238E27FC236}">
                <a16:creationId xmlns:a16="http://schemas.microsoft.com/office/drawing/2014/main" id="{A875BDB0-8CE9-4FCF-818B-C21A2BF5A21B}"/>
              </a:ext>
            </a:extLst>
          </p:cNvPr>
          <p:cNvSpPr/>
          <p:nvPr userDrawn="1"/>
        </p:nvSpPr>
        <p:spPr>
          <a:xfrm>
            <a:off x="0" y="212726"/>
            <a:ext cx="250371" cy="832304"/>
          </a:xfrm>
          <a:prstGeom prst="rect">
            <a:avLst/>
          </a:prstGeom>
          <a:solidFill>
            <a:srgbClr val="E3852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9" name="矩形 8" descr="Colored backgrouond box.">
            <a:extLst>
              <a:ext uri="{FF2B5EF4-FFF2-40B4-BE49-F238E27FC236}">
                <a16:creationId xmlns:a16="http://schemas.microsoft.com/office/drawing/2014/main" id="{5DF00629-F578-459E-B808-C056CC098EE1}"/>
              </a:ext>
            </a:extLst>
          </p:cNvPr>
          <p:cNvSpPr/>
          <p:nvPr userDrawn="1"/>
        </p:nvSpPr>
        <p:spPr>
          <a:xfrm>
            <a:off x="435429" y="212727"/>
            <a:ext cx="11756571" cy="832304"/>
          </a:xfrm>
          <a:prstGeom prst="rect">
            <a:avLst/>
          </a:prstGeom>
          <a:solidFill>
            <a:schemeClr val="accent1">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 name="标题 1">
            <a:extLst>
              <a:ext uri="{FF2B5EF4-FFF2-40B4-BE49-F238E27FC236}">
                <a16:creationId xmlns:a16="http://schemas.microsoft.com/office/drawing/2014/main" id="{73DEFAAE-AB64-48F2-AA3E-533A2C1271E0}"/>
              </a:ext>
            </a:extLst>
          </p:cNvPr>
          <p:cNvSpPr>
            <a:spLocks noGrp="1"/>
          </p:cNvSpPr>
          <p:nvPr>
            <p:ph type="title" hasCustomPrompt="1"/>
          </p:nvPr>
        </p:nvSpPr>
        <p:spPr>
          <a:xfrm>
            <a:off x="567743" y="288925"/>
            <a:ext cx="11370972" cy="679905"/>
          </a:xfrm>
        </p:spPr>
        <p:txBody>
          <a:bodyPr>
            <a:noAutofit/>
          </a:bodyPr>
          <a:lstStyle>
            <a:lvl1pPr>
              <a:defRPr sz="3000">
                <a:solidFill>
                  <a:schemeClr val="bg1"/>
                </a:solidFill>
                <a:latin typeface="Segoe UI Semibold" panose="020B0702040204020203" pitchFamily="34" charset="0"/>
                <a:cs typeface="Segoe UI Semibold" panose="020B0702040204020203" pitchFamily="34" charset="0"/>
              </a:defRPr>
            </a:lvl1pPr>
          </a:lstStyle>
          <a:p>
            <a:r>
              <a:rPr lang="en-US" altLang="zh-CN" dirty="0"/>
              <a:t>Click here to edit title</a:t>
            </a:r>
            <a:endParaRPr lang="zh-CN" altLang="en-US" dirty="0"/>
          </a:p>
        </p:txBody>
      </p:sp>
      <p:sp>
        <p:nvSpPr>
          <p:cNvPr id="3" name="内容占位符 2">
            <a:extLst>
              <a:ext uri="{FF2B5EF4-FFF2-40B4-BE49-F238E27FC236}">
                <a16:creationId xmlns:a16="http://schemas.microsoft.com/office/drawing/2014/main" id="{35FFD893-9645-4ABA-BC18-4957569298FB}"/>
              </a:ext>
            </a:extLst>
          </p:cNvPr>
          <p:cNvSpPr>
            <a:spLocks noGrp="1"/>
          </p:cNvSpPr>
          <p:nvPr>
            <p:ph idx="1" hasCustomPrompt="1"/>
          </p:nvPr>
        </p:nvSpPr>
        <p:spPr>
          <a:xfrm>
            <a:off x="567743" y="1230403"/>
            <a:ext cx="11370972" cy="5049746"/>
          </a:xfrm>
        </p:spPr>
        <p:txBody>
          <a:bodyPr>
            <a:noAutofit/>
          </a:bodyPr>
          <a:lstStyle>
            <a:lvl1pPr marL="228600" indent="-228600">
              <a:lnSpc>
                <a:spcPct val="100000"/>
              </a:lnSpc>
              <a:spcAft>
                <a:spcPts val="0"/>
              </a:spcAft>
              <a:buClr>
                <a:srgbClr val="E38526"/>
              </a:buClr>
              <a:buFont typeface="Arial" panose="020B0604020202020204" pitchFamily="34" charset="0"/>
              <a:buChar char="•"/>
              <a:defRPr sz="3200" baseline="0">
                <a:solidFill>
                  <a:schemeClr val="accent1">
                    <a:lumMod val="50000"/>
                  </a:schemeClr>
                </a:solidFill>
                <a:latin typeface="Segoe UI" panose="020B0502040204020203" pitchFamily="34" charset="0"/>
                <a:cs typeface="Segoe UI" panose="020B0502040204020203" pitchFamily="34" charset="0"/>
              </a:defRPr>
            </a:lvl1pPr>
            <a:lvl2pPr marL="736600" indent="-279400">
              <a:lnSpc>
                <a:spcPct val="100000"/>
              </a:lnSpc>
              <a:spcAft>
                <a:spcPts val="0"/>
              </a:spcAft>
              <a:buClr>
                <a:srgbClr val="E38526"/>
              </a:buClr>
              <a:buFont typeface="Courier New" panose="02070309020205020404" pitchFamily="49" charset="0"/>
              <a:buChar char="o"/>
              <a:defRPr sz="2800">
                <a:solidFill>
                  <a:schemeClr val="accent1">
                    <a:lumMod val="50000"/>
                  </a:schemeClr>
                </a:solidFill>
                <a:latin typeface="Segoe UI" panose="020B0502040204020203" pitchFamily="34" charset="0"/>
                <a:cs typeface="Segoe UI" panose="020B0502040204020203" pitchFamily="34" charset="0"/>
              </a:defRPr>
            </a:lvl2pPr>
            <a:lvl3pPr marL="1143000" indent="-228600">
              <a:lnSpc>
                <a:spcPct val="100000"/>
              </a:lnSpc>
              <a:spcAft>
                <a:spcPts val="0"/>
              </a:spcAft>
              <a:buClr>
                <a:srgbClr val="E38526"/>
              </a:buClr>
              <a:buFont typeface="Wingdings" panose="05000000000000000000" pitchFamily="2" charset="2"/>
              <a:buChar char="§"/>
              <a:defRPr sz="2400">
                <a:solidFill>
                  <a:schemeClr val="accent1">
                    <a:lumMod val="50000"/>
                  </a:schemeClr>
                </a:solidFill>
                <a:latin typeface="Segoe UI" panose="020B0502040204020203" pitchFamily="34" charset="0"/>
                <a:cs typeface="Segoe UI" panose="020B0502040204020203" pitchFamily="34" charset="0"/>
              </a:defRPr>
            </a:lvl3pPr>
            <a:lvl4pPr marL="1651000" indent="-279400">
              <a:lnSpc>
                <a:spcPct val="100000"/>
              </a:lnSpc>
              <a:spcAft>
                <a:spcPts val="0"/>
              </a:spcAft>
              <a:buClr>
                <a:srgbClr val="E38526"/>
              </a:buClr>
              <a:buFont typeface="Wingdings" panose="05000000000000000000" pitchFamily="2" charset="2"/>
              <a:buChar char="Ø"/>
              <a:defRPr sz="2000">
                <a:solidFill>
                  <a:schemeClr val="accent1">
                    <a:lumMod val="50000"/>
                  </a:schemeClr>
                </a:solidFill>
                <a:latin typeface="Segoe UI" panose="020B0502040204020203" pitchFamily="34" charset="0"/>
                <a:cs typeface="Segoe UI" panose="020B0502040204020203" pitchFamily="34" charset="0"/>
              </a:defRPr>
            </a:lvl4pPr>
            <a:lvl5pPr marL="2116138" indent="-287338">
              <a:lnSpc>
                <a:spcPct val="100000"/>
              </a:lnSpc>
              <a:spcAft>
                <a:spcPts val="0"/>
              </a:spcAft>
              <a:buClr>
                <a:srgbClr val="E38526"/>
              </a:buClr>
              <a:buFont typeface="Wingdings" panose="05000000000000000000" pitchFamily="2" charset="2"/>
              <a:buChar char="v"/>
              <a:defRPr sz="2000" baseline="0">
                <a:solidFill>
                  <a:schemeClr val="accent1">
                    <a:lumMod val="50000"/>
                  </a:schemeClr>
                </a:solidFill>
                <a:latin typeface="Segoe UI" panose="020B0502040204020203" pitchFamily="34" charset="0"/>
                <a:cs typeface="Segoe UI" panose="020B0502040204020203" pitchFamily="34" charset="0"/>
              </a:defRPr>
            </a:lvl5pPr>
          </a:lstStyle>
          <a:p>
            <a:pPr lvl="0"/>
            <a:r>
              <a:rPr lang="en-US" altLang="zh-CN" dirty="0"/>
              <a:t>Click here to edit bullet points</a:t>
            </a:r>
            <a:endParaRPr lang="zh-CN" altLang="en-US" dirty="0"/>
          </a:p>
          <a:p>
            <a:pPr lvl="1"/>
            <a:r>
              <a:rPr lang="en-US" altLang="zh-CN" dirty="0"/>
              <a:t>Second level</a:t>
            </a:r>
            <a:endParaRPr lang="zh-CN" altLang="en-US" dirty="0"/>
          </a:p>
          <a:p>
            <a:pPr lvl="2"/>
            <a:r>
              <a:rPr lang="en-US" altLang="zh-CN" dirty="0"/>
              <a:t>Third level</a:t>
            </a:r>
            <a:endParaRPr lang="zh-CN" altLang="en-US" dirty="0"/>
          </a:p>
          <a:p>
            <a:pPr lvl="3"/>
            <a:r>
              <a:rPr lang="en-US" altLang="zh-CN" dirty="0"/>
              <a:t>Fourth level</a:t>
            </a:r>
            <a:endParaRPr lang="zh-CN" altLang="en-US" dirty="0"/>
          </a:p>
          <a:p>
            <a:pPr lvl="4"/>
            <a:r>
              <a:rPr lang="en-US" altLang="zh-CN" dirty="0"/>
              <a:t>Fifth level</a:t>
            </a:r>
            <a:endParaRPr lang="zh-CN" altLang="en-US" dirty="0"/>
          </a:p>
        </p:txBody>
      </p:sp>
      <p:sp>
        <p:nvSpPr>
          <p:cNvPr id="12" name="Slide Number Placeholder 11"/>
          <p:cNvSpPr>
            <a:spLocks noGrp="1"/>
          </p:cNvSpPr>
          <p:nvPr>
            <p:ph type="sldNum" sz="quarter" idx="12"/>
          </p:nvPr>
        </p:nvSpPr>
        <p:spPr/>
        <p:txBody>
          <a:bodyPr/>
          <a:lstStyle>
            <a:lvl1pPr>
              <a:defRPr>
                <a:solidFill>
                  <a:schemeClr val="tx1"/>
                </a:solidFill>
              </a:defRPr>
            </a:lvl1pPr>
          </a:lstStyle>
          <a:p>
            <a:fld id="{FF27229C-EC7B-4063-A33B-28A5E87E32ED}" type="slidenum">
              <a:rPr lang="zh-CN" altLang="en-US" smtClean="0"/>
              <a:pPr/>
              <a:t>‹#›</a:t>
            </a:fld>
            <a:endParaRPr lang="zh-CN" altLang="en-US" dirty="0"/>
          </a:p>
        </p:txBody>
      </p:sp>
      <p:sp>
        <p:nvSpPr>
          <p:cNvPr id="4" name="TextBox 3"/>
          <p:cNvSpPr txBox="1"/>
          <p:nvPr userDrawn="1"/>
        </p:nvSpPr>
        <p:spPr>
          <a:xfrm>
            <a:off x="250371" y="6356350"/>
            <a:ext cx="7713372" cy="369332"/>
          </a:xfrm>
          <a:prstGeom prst="rect">
            <a:avLst/>
          </a:prstGeom>
          <a:noFill/>
        </p:spPr>
        <p:txBody>
          <a:bodyPr wrap="square" rtlCol="0">
            <a:spAutoFit/>
          </a:bodyPr>
          <a:lstStyle/>
          <a:p>
            <a:r>
              <a:rPr lang="en-US" sz="1200" kern="1200" dirty="0">
                <a:solidFill>
                  <a:schemeClr val="tx1">
                    <a:tint val="75000"/>
                  </a:schemeClr>
                </a:solidFill>
                <a:latin typeface="Segoe"/>
                <a:ea typeface="+mn-ea"/>
                <a:cs typeface="+mn-cs"/>
              </a:rPr>
              <a:t>Massachusetts Department of</a:t>
            </a:r>
            <a:r>
              <a:rPr lang="en-US" baseline="0" dirty="0">
                <a:latin typeface="Segoe"/>
              </a:rPr>
              <a:t> </a:t>
            </a:r>
            <a:r>
              <a:rPr lang="en-US" sz="1200" kern="1200" dirty="0">
                <a:solidFill>
                  <a:schemeClr val="tx1">
                    <a:tint val="75000"/>
                  </a:schemeClr>
                </a:solidFill>
                <a:latin typeface="Segoe"/>
                <a:ea typeface="+mn-ea"/>
                <a:cs typeface="+mn-cs"/>
              </a:rPr>
              <a:t>Elementary</a:t>
            </a:r>
            <a:r>
              <a:rPr lang="en-US" baseline="0" dirty="0">
                <a:latin typeface="Segoe"/>
              </a:rPr>
              <a:t> </a:t>
            </a:r>
            <a:r>
              <a:rPr lang="en-US" sz="1200" kern="1200" dirty="0">
                <a:solidFill>
                  <a:schemeClr val="tx1">
                    <a:tint val="75000"/>
                  </a:schemeClr>
                </a:solidFill>
                <a:latin typeface="Segoe"/>
                <a:ea typeface="+mn-ea"/>
                <a:cs typeface="+mn-cs"/>
              </a:rPr>
              <a:t>and</a:t>
            </a:r>
            <a:r>
              <a:rPr lang="en-US" baseline="0" dirty="0">
                <a:latin typeface="Segoe"/>
              </a:rPr>
              <a:t> </a:t>
            </a:r>
            <a:r>
              <a:rPr lang="en-US" sz="1200" kern="1200" dirty="0">
                <a:solidFill>
                  <a:schemeClr val="tx1">
                    <a:tint val="75000"/>
                  </a:schemeClr>
                </a:solidFill>
                <a:latin typeface="Segoe"/>
                <a:ea typeface="+mn-ea"/>
                <a:cs typeface="+mn-cs"/>
              </a:rPr>
              <a:t>Secondary</a:t>
            </a:r>
            <a:r>
              <a:rPr lang="en-US" baseline="0" dirty="0">
                <a:latin typeface="Segoe"/>
              </a:rPr>
              <a:t> </a:t>
            </a:r>
            <a:r>
              <a:rPr lang="en-US" sz="1200" kern="1200" dirty="0">
                <a:solidFill>
                  <a:schemeClr val="tx1">
                    <a:tint val="75000"/>
                  </a:schemeClr>
                </a:solidFill>
                <a:latin typeface="Segoe"/>
                <a:ea typeface="+mn-ea"/>
                <a:cs typeface="+mn-cs"/>
              </a:rPr>
              <a:t>Education</a:t>
            </a:r>
          </a:p>
        </p:txBody>
      </p:sp>
    </p:spTree>
    <p:extLst>
      <p:ext uri="{BB962C8B-B14F-4D97-AF65-F5344CB8AC3E}">
        <p14:creationId xmlns:p14="http://schemas.microsoft.com/office/powerpoint/2010/main" val="149151310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obj" preserve="1">
  <p:cSld name="Text-one column numbering list">
    <p:spTree>
      <p:nvGrpSpPr>
        <p:cNvPr id="1" name=""/>
        <p:cNvGrpSpPr/>
        <p:nvPr/>
      </p:nvGrpSpPr>
      <p:grpSpPr>
        <a:xfrm>
          <a:off x="0" y="0"/>
          <a:ext cx="0" cy="0"/>
          <a:chOff x="0" y="0"/>
          <a:chExt cx="0" cy="0"/>
        </a:xfrm>
      </p:grpSpPr>
      <p:pic>
        <p:nvPicPr>
          <p:cNvPr id="8" name="图片 7" descr="The star in the ESE logo">
            <a:extLst>
              <a:ext uri="{FF2B5EF4-FFF2-40B4-BE49-F238E27FC236}">
                <a16:creationId xmlns:a16="http://schemas.microsoft.com/office/drawing/2014/main" id="{0A84CDFA-79F7-4BA0-98A7-CE6AD7E69B65}"/>
              </a:ext>
            </a:extLst>
          </p:cNvPr>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rot="21238317">
            <a:off x="10844110" y="6132352"/>
            <a:ext cx="756578" cy="778194"/>
          </a:xfrm>
          <a:prstGeom prst="rect">
            <a:avLst/>
          </a:prstGeom>
        </p:spPr>
      </p:pic>
      <p:sp>
        <p:nvSpPr>
          <p:cNvPr id="7" name="矩形 6" descr="Colored background box.">
            <a:extLst>
              <a:ext uri="{FF2B5EF4-FFF2-40B4-BE49-F238E27FC236}">
                <a16:creationId xmlns:a16="http://schemas.microsoft.com/office/drawing/2014/main" id="{A875BDB0-8CE9-4FCF-818B-C21A2BF5A21B}"/>
              </a:ext>
            </a:extLst>
          </p:cNvPr>
          <p:cNvSpPr/>
          <p:nvPr userDrawn="1"/>
        </p:nvSpPr>
        <p:spPr>
          <a:xfrm>
            <a:off x="0" y="212726"/>
            <a:ext cx="250371" cy="832304"/>
          </a:xfrm>
          <a:prstGeom prst="rect">
            <a:avLst/>
          </a:prstGeom>
          <a:solidFill>
            <a:srgbClr val="E3852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9" name="矩形 8" descr="Colored background box.">
            <a:extLst>
              <a:ext uri="{FF2B5EF4-FFF2-40B4-BE49-F238E27FC236}">
                <a16:creationId xmlns:a16="http://schemas.microsoft.com/office/drawing/2014/main" id="{5DF00629-F578-459E-B808-C056CC098EE1}"/>
              </a:ext>
            </a:extLst>
          </p:cNvPr>
          <p:cNvSpPr/>
          <p:nvPr userDrawn="1"/>
        </p:nvSpPr>
        <p:spPr>
          <a:xfrm>
            <a:off x="435429" y="212727"/>
            <a:ext cx="11756571" cy="832304"/>
          </a:xfrm>
          <a:prstGeom prst="rect">
            <a:avLst/>
          </a:prstGeom>
          <a:solidFill>
            <a:schemeClr val="accent1">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 name="标题 1">
            <a:extLst>
              <a:ext uri="{FF2B5EF4-FFF2-40B4-BE49-F238E27FC236}">
                <a16:creationId xmlns:a16="http://schemas.microsoft.com/office/drawing/2014/main" id="{73DEFAAE-AB64-48F2-AA3E-533A2C1271E0}"/>
              </a:ext>
            </a:extLst>
          </p:cNvPr>
          <p:cNvSpPr>
            <a:spLocks noGrp="1"/>
          </p:cNvSpPr>
          <p:nvPr>
            <p:ph type="title" hasCustomPrompt="1"/>
          </p:nvPr>
        </p:nvSpPr>
        <p:spPr>
          <a:xfrm>
            <a:off x="567743" y="288925"/>
            <a:ext cx="11370972" cy="679905"/>
          </a:xfrm>
        </p:spPr>
        <p:txBody>
          <a:bodyPr>
            <a:noAutofit/>
          </a:bodyPr>
          <a:lstStyle>
            <a:lvl1pPr>
              <a:defRPr sz="3000">
                <a:solidFill>
                  <a:schemeClr val="bg1"/>
                </a:solidFill>
                <a:latin typeface="Segoe UI Semibold" panose="020B0702040204020203" pitchFamily="34" charset="0"/>
                <a:cs typeface="Segoe UI Semibold" panose="020B0702040204020203" pitchFamily="34" charset="0"/>
              </a:defRPr>
            </a:lvl1pPr>
          </a:lstStyle>
          <a:p>
            <a:r>
              <a:rPr lang="en-US" altLang="zh-CN" dirty="0"/>
              <a:t>Click here to edit title</a:t>
            </a:r>
            <a:endParaRPr lang="zh-CN" altLang="en-US" dirty="0"/>
          </a:p>
        </p:txBody>
      </p:sp>
      <p:sp>
        <p:nvSpPr>
          <p:cNvPr id="3" name="内容占位符 2">
            <a:extLst>
              <a:ext uri="{FF2B5EF4-FFF2-40B4-BE49-F238E27FC236}">
                <a16:creationId xmlns:a16="http://schemas.microsoft.com/office/drawing/2014/main" id="{35FFD893-9645-4ABA-BC18-4957569298FB}"/>
              </a:ext>
            </a:extLst>
          </p:cNvPr>
          <p:cNvSpPr>
            <a:spLocks noGrp="1"/>
          </p:cNvSpPr>
          <p:nvPr>
            <p:ph idx="1" hasCustomPrompt="1"/>
          </p:nvPr>
        </p:nvSpPr>
        <p:spPr>
          <a:xfrm>
            <a:off x="567743" y="1230403"/>
            <a:ext cx="11370972" cy="5049746"/>
          </a:xfrm>
        </p:spPr>
        <p:txBody>
          <a:bodyPr>
            <a:noAutofit/>
          </a:bodyPr>
          <a:lstStyle>
            <a:lvl1pPr marL="514350" indent="-514350">
              <a:lnSpc>
                <a:spcPct val="100000"/>
              </a:lnSpc>
              <a:spcBef>
                <a:spcPts val="0"/>
              </a:spcBef>
              <a:spcAft>
                <a:spcPts val="0"/>
              </a:spcAft>
              <a:buClr>
                <a:srgbClr val="E38526"/>
              </a:buClr>
              <a:buFont typeface="+mj-lt"/>
              <a:buAutoNum type="arabicPeriod"/>
              <a:defRPr sz="3200" baseline="0">
                <a:solidFill>
                  <a:schemeClr val="accent1">
                    <a:lumMod val="50000"/>
                  </a:schemeClr>
                </a:solidFill>
                <a:latin typeface="Segoe UI" panose="020B0502040204020203" pitchFamily="34" charset="0"/>
                <a:cs typeface="Segoe UI" panose="020B0502040204020203" pitchFamily="34" charset="0"/>
              </a:defRPr>
            </a:lvl1pPr>
            <a:lvl2pPr marL="685800" indent="-228600">
              <a:buClr>
                <a:srgbClr val="E38526"/>
              </a:buClr>
              <a:buFont typeface="Courier New" panose="02070309020205020404" pitchFamily="49" charset="0"/>
              <a:buChar char="o"/>
              <a:defRPr sz="2800">
                <a:solidFill>
                  <a:schemeClr val="accent1">
                    <a:lumMod val="50000"/>
                  </a:schemeClr>
                </a:solidFill>
                <a:latin typeface="Segoe UI" panose="020B0502040204020203" pitchFamily="34" charset="0"/>
                <a:cs typeface="Segoe UI" panose="020B0502040204020203" pitchFamily="34" charset="0"/>
              </a:defRPr>
            </a:lvl2pPr>
            <a:lvl3pPr marL="1143000" indent="-228600">
              <a:buClr>
                <a:srgbClr val="E38526"/>
              </a:buClr>
              <a:buFont typeface="Wingdings" panose="05000000000000000000" pitchFamily="2" charset="2"/>
              <a:buChar char="§"/>
              <a:defRPr sz="2400">
                <a:solidFill>
                  <a:schemeClr val="accent1">
                    <a:lumMod val="50000"/>
                  </a:schemeClr>
                </a:solidFill>
                <a:latin typeface="Segoe UI" panose="020B0502040204020203" pitchFamily="34" charset="0"/>
                <a:cs typeface="Segoe UI" panose="020B0502040204020203" pitchFamily="34" charset="0"/>
              </a:defRPr>
            </a:lvl3pPr>
            <a:lvl4pPr marL="1600200" indent="-228600">
              <a:buClr>
                <a:srgbClr val="E38526"/>
              </a:buClr>
              <a:buFont typeface="Wingdings" panose="05000000000000000000" pitchFamily="2" charset="2"/>
              <a:buChar char="Ø"/>
              <a:defRPr sz="2000">
                <a:solidFill>
                  <a:schemeClr val="accent1">
                    <a:lumMod val="50000"/>
                  </a:schemeClr>
                </a:solidFill>
                <a:latin typeface="Segoe UI" panose="020B0502040204020203" pitchFamily="34" charset="0"/>
                <a:cs typeface="Segoe UI" panose="020B0502040204020203" pitchFamily="34" charset="0"/>
              </a:defRPr>
            </a:lvl4pPr>
            <a:lvl5pPr marL="2057400" indent="-228600">
              <a:buClr>
                <a:srgbClr val="E38526"/>
              </a:buClr>
              <a:buFont typeface="Wingdings" panose="05000000000000000000" pitchFamily="2" charset="2"/>
              <a:buChar char="v"/>
              <a:defRPr sz="2000" baseline="0">
                <a:solidFill>
                  <a:schemeClr val="accent1">
                    <a:lumMod val="50000"/>
                  </a:schemeClr>
                </a:solidFill>
                <a:latin typeface="Segoe UI" panose="020B0502040204020203" pitchFamily="34" charset="0"/>
                <a:cs typeface="Segoe UI" panose="020B0502040204020203" pitchFamily="34" charset="0"/>
              </a:defRPr>
            </a:lvl5pPr>
          </a:lstStyle>
          <a:p>
            <a:pPr lvl="0"/>
            <a:r>
              <a:rPr lang="en-US" altLang="zh-CN" dirty="0"/>
              <a:t>Click here to create numbering list</a:t>
            </a:r>
          </a:p>
        </p:txBody>
      </p:sp>
      <p:sp>
        <p:nvSpPr>
          <p:cNvPr id="12" name="Slide Number Placeholder 11"/>
          <p:cNvSpPr>
            <a:spLocks noGrp="1"/>
          </p:cNvSpPr>
          <p:nvPr>
            <p:ph type="sldNum" sz="quarter" idx="12"/>
          </p:nvPr>
        </p:nvSpPr>
        <p:spPr/>
        <p:txBody>
          <a:bodyPr/>
          <a:lstStyle>
            <a:lvl1pPr>
              <a:defRPr>
                <a:solidFill>
                  <a:schemeClr val="tx1"/>
                </a:solidFill>
              </a:defRPr>
            </a:lvl1pPr>
          </a:lstStyle>
          <a:p>
            <a:fld id="{FF27229C-EC7B-4063-A33B-28A5E87E32ED}" type="slidenum">
              <a:rPr lang="zh-CN" altLang="en-US" smtClean="0"/>
              <a:pPr/>
              <a:t>‹#›</a:t>
            </a:fld>
            <a:endParaRPr lang="zh-CN" altLang="en-US" dirty="0"/>
          </a:p>
        </p:txBody>
      </p:sp>
      <p:sp>
        <p:nvSpPr>
          <p:cNvPr id="4" name="TextBox 3"/>
          <p:cNvSpPr txBox="1"/>
          <p:nvPr userDrawn="1"/>
        </p:nvSpPr>
        <p:spPr>
          <a:xfrm>
            <a:off x="250371" y="6356350"/>
            <a:ext cx="7713372" cy="369332"/>
          </a:xfrm>
          <a:prstGeom prst="rect">
            <a:avLst/>
          </a:prstGeom>
          <a:noFill/>
        </p:spPr>
        <p:txBody>
          <a:bodyPr wrap="square" rtlCol="0">
            <a:spAutoFit/>
          </a:bodyPr>
          <a:lstStyle/>
          <a:p>
            <a:r>
              <a:rPr lang="en-US" sz="1200" kern="1200" dirty="0">
                <a:solidFill>
                  <a:schemeClr val="tx1">
                    <a:tint val="75000"/>
                  </a:schemeClr>
                </a:solidFill>
                <a:latin typeface="Segoe"/>
                <a:ea typeface="+mn-ea"/>
                <a:cs typeface="+mn-cs"/>
              </a:rPr>
              <a:t>Massachusetts Department of</a:t>
            </a:r>
            <a:r>
              <a:rPr lang="en-US" baseline="0" dirty="0">
                <a:latin typeface="Segoe"/>
              </a:rPr>
              <a:t> </a:t>
            </a:r>
            <a:r>
              <a:rPr lang="en-US" sz="1200" kern="1200" dirty="0">
                <a:solidFill>
                  <a:schemeClr val="tx1">
                    <a:tint val="75000"/>
                  </a:schemeClr>
                </a:solidFill>
                <a:latin typeface="Segoe"/>
                <a:ea typeface="+mn-ea"/>
                <a:cs typeface="+mn-cs"/>
              </a:rPr>
              <a:t>Elementary</a:t>
            </a:r>
            <a:r>
              <a:rPr lang="en-US" baseline="0" dirty="0">
                <a:latin typeface="Segoe"/>
              </a:rPr>
              <a:t> </a:t>
            </a:r>
            <a:r>
              <a:rPr lang="en-US" sz="1200" kern="1200" dirty="0">
                <a:solidFill>
                  <a:schemeClr val="tx1">
                    <a:tint val="75000"/>
                  </a:schemeClr>
                </a:solidFill>
                <a:latin typeface="Segoe"/>
                <a:ea typeface="+mn-ea"/>
                <a:cs typeface="+mn-cs"/>
              </a:rPr>
              <a:t>and</a:t>
            </a:r>
            <a:r>
              <a:rPr lang="en-US" baseline="0" dirty="0">
                <a:latin typeface="Segoe"/>
              </a:rPr>
              <a:t> </a:t>
            </a:r>
            <a:r>
              <a:rPr lang="en-US" sz="1200" kern="1200" dirty="0">
                <a:solidFill>
                  <a:schemeClr val="tx1">
                    <a:tint val="75000"/>
                  </a:schemeClr>
                </a:solidFill>
                <a:latin typeface="Segoe"/>
                <a:ea typeface="+mn-ea"/>
                <a:cs typeface="+mn-cs"/>
              </a:rPr>
              <a:t>Secondary</a:t>
            </a:r>
            <a:r>
              <a:rPr lang="en-US" baseline="0" dirty="0">
                <a:latin typeface="Segoe"/>
              </a:rPr>
              <a:t> </a:t>
            </a:r>
            <a:r>
              <a:rPr lang="en-US" sz="1200" kern="1200" dirty="0">
                <a:solidFill>
                  <a:schemeClr val="tx1">
                    <a:tint val="75000"/>
                  </a:schemeClr>
                </a:solidFill>
                <a:latin typeface="Segoe"/>
                <a:ea typeface="+mn-ea"/>
                <a:cs typeface="+mn-cs"/>
              </a:rPr>
              <a:t>Education</a:t>
            </a:r>
          </a:p>
        </p:txBody>
      </p:sp>
    </p:spTree>
    <p:extLst>
      <p:ext uri="{BB962C8B-B14F-4D97-AF65-F5344CB8AC3E}">
        <p14:creationId xmlns:p14="http://schemas.microsoft.com/office/powerpoint/2010/main" val="226792671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Text- two columns">
    <p:spTree>
      <p:nvGrpSpPr>
        <p:cNvPr id="1" name=""/>
        <p:cNvGrpSpPr/>
        <p:nvPr/>
      </p:nvGrpSpPr>
      <p:grpSpPr>
        <a:xfrm>
          <a:off x="0" y="0"/>
          <a:ext cx="0" cy="0"/>
          <a:chOff x="0" y="0"/>
          <a:chExt cx="0" cy="0"/>
        </a:xfrm>
      </p:grpSpPr>
      <p:pic>
        <p:nvPicPr>
          <p:cNvPr id="13" name="图片 7" descr="The star in the ESE logo.">
            <a:extLst>
              <a:ext uri="{FF2B5EF4-FFF2-40B4-BE49-F238E27FC236}">
                <a16:creationId xmlns:a16="http://schemas.microsoft.com/office/drawing/2014/main" id="{0A84CDFA-79F7-4BA0-98A7-CE6AD7E69B65}"/>
              </a:ext>
            </a:extLst>
          </p:cNvPr>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rot="21238317">
            <a:off x="10844110" y="6132352"/>
            <a:ext cx="756578" cy="778194"/>
          </a:xfrm>
          <a:prstGeom prst="rect">
            <a:avLst/>
          </a:prstGeom>
        </p:spPr>
      </p:pic>
      <p:sp>
        <p:nvSpPr>
          <p:cNvPr id="7" name="灯片编号占位符 6">
            <a:extLst>
              <a:ext uri="{FF2B5EF4-FFF2-40B4-BE49-F238E27FC236}">
                <a16:creationId xmlns:a16="http://schemas.microsoft.com/office/drawing/2014/main" id="{94301496-3A04-4B17-9688-6289A84D6F4D}"/>
              </a:ext>
            </a:extLst>
          </p:cNvPr>
          <p:cNvSpPr>
            <a:spLocks noGrp="1"/>
          </p:cNvSpPr>
          <p:nvPr>
            <p:ph type="sldNum" sz="quarter" idx="12"/>
          </p:nvPr>
        </p:nvSpPr>
        <p:spPr/>
        <p:txBody>
          <a:bodyPr/>
          <a:lstStyle>
            <a:lvl1pPr>
              <a:defRPr>
                <a:solidFill>
                  <a:schemeClr val="tx1"/>
                </a:solidFill>
                <a:latin typeface="Segoe UI" panose="020B0502040204020203" pitchFamily="34" charset="0"/>
                <a:cs typeface="Segoe UI" panose="020B0502040204020203" pitchFamily="34" charset="0"/>
              </a:defRPr>
            </a:lvl1pPr>
          </a:lstStyle>
          <a:p>
            <a:fld id="{FF27229C-EC7B-4063-A33B-28A5E87E32ED}" type="slidenum">
              <a:rPr lang="zh-CN" altLang="en-US" smtClean="0"/>
              <a:pPr/>
              <a:t>‹#›</a:t>
            </a:fld>
            <a:endParaRPr lang="zh-CN" altLang="en-US" dirty="0"/>
          </a:p>
        </p:txBody>
      </p:sp>
      <p:sp>
        <p:nvSpPr>
          <p:cNvPr id="8" name="矩形 6" descr="Colored background box.">
            <a:extLst>
              <a:ext uri="{FF2B5EF4-FFF2-40B4-BE49-F238E27FC236}">
                <a16:creationId xmlns:a16="http://schemas.microsoft.com/office/drawing/2014/main" id="{A875BDB0-8CE9-4FCF-818B-C21A2BF5A21B}"/>
              </a:ext>
            </a:extLst>
          </p:cNvPr>
          <p:cNvSpPr/>
          <p:nvPr userDrawn="1"/>
        </p:nvSpPr>
        <p:spPr>
          <a:xfrm>
            <a:off x="0" y="212726"/>
            <a:ext cx="250371" cy="832304"/>
          </a:xfrm>
          <a:prstGeom prst="rect">
            <a:avLst/>
          </a:prstGeom>
          <a:solidFill>
            <a:srgbClr val="E3852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9" name="矩形 8" descr="Colored background box.">
            <a:extLst>
              <a:ext uri="{FF2B5EF4-FFF2-40B4-BE49-F238E27FC236}">
                <a16:creationId xmlns:a16="http://schemas.microsoft.com/office/drawing/2014/main" id="{5DF00629-F578-459E-B808-C056CC098EE1}"/>
              </a:ext>
            </a:extLst>
          </p:cNvPr>
          <p:cNvSpPr/>
          <p:nvPr userDrawn="1"/>
        </p:nvSpPr>
        <p:spPr>
          <a:xfrm>
            <a:off x="435429" y="212727"/>
            <a:ext cx="11756571" cy="832304"/>
          </a:xfrm>
          <a:prstGeom prst="rect">
            <a:avLst/>
          </a:prstGeom>
          <a:solidFill>
            <a:schemeClr val="accent1">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1" name="内容占位符 2">
            <a:extLst>
              <a:ext uri="{FF2B5EF4-FFF2-40B4-BE49-F238E27FC236}">
                <a16:creationId xmlns:a16="http://schemas.microsoft.com/office/drawing/2014/main" id="{35FFD893-9645-4ABA-BC18-4957569298FB}"/>
              </a:ext>
            </a:extLst>
          </p:cNvPr>
          <p:cNvSpPr>
            <a:spLocks noGrp="1"/>
          </p:cNvSpPr>
          <p:nvPr>
            <p:ph idx="13" hasCustomPrompt="1"/>
          </p:nvPr>
        </p:nvSpPr>
        <p:spPr>
          <a:xfrm>
            <a:off x="435429" y="2189408"/>
            <a:ext cx="5452057" cy="3799267"/>
          </a:xfrm>
        </p:spPr>
        <p:txBody>
          <a:bodyPr>
            <a:noAutofit/>
          </a:bodyPr>
          <a:lstStyle>
            <a:lvl1pPr marL="228600" indent="-228600">
              <a:lnSpc>
                <a:spcPct val="100000"/>
              </a:lnSpc>
              <a:spcAft>
                <a:spcPts val="0"/>
              </a:spcAft>
              <a:buClr>
                <a:srgbClr val="E38526"/>
              </a:buClr>
              <a:buFont typeface="Arial" panose="020B0604020202020204" pitchFamily="34" charset="0"/>
              <a:buChar char="•"/>
              <a:defRPr sz="2800" baseline="0">
                <a:solidFill>
                  <a:schemeClr val="accent1">
                    <a:lumMod val="50000"/>
                  </a:schemeClr>
                </a:solidFill>
                <a:latin typeface="Segoe UI" panose="020B0502040204020203" pitchFamily="34" charset="0"/>
                <a:cs typeface="Segoe UI" panose="020B0502040204020203" pitchFamily="34" charset="0"/>
              </a:defRPr>
            </a:lvl1pPr>
            <a:lvl2pPr marL="685800" indent="-228600">
              <a:lnSpc>
                <a:spcPct val="100000"/>
              </a:lnSpc>
              <a:spcAft>
                <a:spcPts val="0"/>
              </a:spcAft>
              <a:buClr>
                <a:srgbClr val="E38526"/>
              </a:buClr>
              <a:buFont typeface="Courier New" panose="02070309020205020404" pitchFamily="49" charset="0"/>
              <a:buChar char="o"/>
              <a:defRPr sz="2400">
                <a:solidFill>
                  <a:schemeClr val="accent1">
                    <a:lumMod val="50000"/>
                  </a:schemeClr>
                </a:solidFill>
                <a:latin typeface="Segoe UI" panose="020B0502040204020203" pitchFamily="34" charset="0"/>
                <a:cs typeface="Segoe UI" panose="020B0502040204020203" pitchFamily="34" charset="0"/>
              </a:defRPr>
            </a:lvl2pPr>
            <a:lvl3pPr marL="1143000" indent="-228600">
              <a:lnSpc>
                <a:spcPct val="100000"/>
              </a:lnSpc>
              <a:spcAft>
                <a:spcPts val="0"/>
              </a:spcAft>
              <a:buClr>
                <a:srgbClr val="E38526"/>
              </a:buClr>
              <a:buFont typeface="Wingdings" panose="05000000000000000000" pitchFamily="2" charset="2"/>
              <a:buChar char="§"/>
              <a:defRPr sz="2000">
                <a:solidFill>
                  <a:schemeClr val="accent1">
                    <a:lumMod val="50000"/>
                  </a:schemeClr>
                </a:solidFill>
                <a:latin typeface="Segoe UI" panose="020B0502040204020203" pitchFamily="34" charset="0"/>
                <a:cs typeface="Segoe UI" panose="020B0502040204020203" pitchFamily="34" charset="0"/>
              </a:defRPr>
            </a:lvl3pPr>
            <a:lvl4pPr marL="1600200" indent="-228600">
              <a:lnSpc>
                <a:spcPct val="100000"/>
              </a:lnSpc>
              <a:spcAft>
                <a:spcPts val="0"/>
              </a:spcAft>
              <a:buClr>
                <a:srgbClr val="E38526"/>
              </a:buClr>
              <a:buFont typeface="Wingdings" panose="05000000000000000000" pitchFamily="2" charset="2"/>
              <a:buChar char="Ø"/>
              <a:defRPr sz="1800">
                <a:solidFill>
                  <a:schemeClr val="accent1">
                    <a:lumMod val="50000"/>
                  </a:schemeClr>
                </a:solidFill>
                <a:latin typeface="Segoe UI" panose="020B0502040204020203" pitchFamily="34" charset="0"/>
                <a:cs typeface="Segoe UI" panose="020B0502040204020203" pitchFamily="34" charset="0"/>
              </a:defRPr>
            </a:lvl4pPr>
            <a:lvl5pPr marL="2057400" indent="-228600">
              <a:lnSpc>
                <a:spcPct val="100000"/>
              </a:lnSpc>
              <a:spcAft>
                <a:spcPts val="0"/>
              </a:spcAft>
              <a:buClr>
                <a:srgbClr val="E38526"/>
              </a:buClr>
              <a:buFont typeface="Wingdings" panose="05000000000000000000" pitchFamily="2" charset="2"/>
              <a:buChar char="v"/>
              <a:defRPr sz="1800" baseline="0">
                <a:solidFill>
                  <a:schemeClr val="accent1">
                    <a:lumMod val="50000"/>
                  </a:schemeClr>
                </a:solidFill>
                <a:latin typeface="Segoe UI" panose="020B0502040204020203" pitchFamily="34" charset="0"/>
                <a:cs typeface="Segoe UI" panose="020B0502040204020203" pitchFamily="34" charset="0"/>
              </a:defRPr>
            </a:lvl5pPr>
          </a:lstStyle>
          <a:p>
            <a:pPr lvl="0"/>
            <a:r>
              <a:rPr lang="en-US" altLang="zh-CN" dirty="0"/>
              <a:t>Click here to edit bullet points</a:t>
            </a:r>
            <a:endParaRPr lang="zh-CN" altLang="en-US" dirty="0"/>
          </a:p>
          <a:p>
            <a:pPr lvl="1"/>
            <a:r>
              <a:rPr lang="en-US" altLang="zh-CN" dirty="0"/>
              <a:t>Second level</a:t>
            </a:r>
            <a:endParaRPr lang="zh-CN" altLang="en-US" dirty="0"/>
          </a:p>
          <a:p>
            <a:pPr lvl="2"/>
            <a:r>
              <a:rPr lang="en-US" altLang="zh-CN" dirty="0"/>
              <a:t>Third level</a:t>
            </a:r>
            <a:endParaRPr lang="zh-CN" altLang="en-US" dirty="0"/>
          </a:p>
          <a:p>
            <a:pPr lvl="3"/>
            <a:r>
              <a:rPr lang="en-US" altLang="zh-CN" dirty="0"/>
              <a:t>Fourth level</a:t>
            </a:r>
            <a:endParaRPr lang="zh-CN" altLang="en-US" dirty="0"/>
          </a:p>
          <a:p>
            <a:pPr lvl="4"/>
            <a:r>
              <a:rPr lang="en-US" altLang="zh-CN" dirty="0"/>
              <a:t>Fifth level</a:t>
            </a:r>
            <a:endParaRPr lang="zh-CN" altLang="en-US" dirty="0"/>
          </a:p>
        </p:txBody>
      </p:sp>
      <p:sp>
        <p:nvSpPr>
          <p:cNvPr id="17" name="文本占位符 2">
            <a:extLst>
              <a:ext uri="{FF2B5EF4-FFF2-40B4-BE49-F238E27FC236}">
                <a16:creationId xmlns:a16="http://schemas.microsoft.com/office/drawing/2014/main" id="{3F8C2E89-BE57-4EAB-8E44-06A7578A41E7}"/>
              </a:ext>
            </a:extLst>
          </p:cNvPr>
          <p:cNvSpPr>
            <a:spLocks noGrp="1"/>
          </p:cNvSpPr>
          <p:nvPr>
            <p:ph type="body" idx="1" hasCustomPrompt="1"/>
          </p:nvPr>
        </p:nvSpPr>
        <p:spPr>
          <a:xfrm>
            <a:off x="435429" y="1336505"/>
            <a:ext cx="5452057" cy="776702"/>
          </a:xfrm>
          <a:solidFill>
            <a:srgbClr val="E38526"/>
          </a:solidFill>
        </p:spPr>
        <p:txBody>
          <a:bodyPr anchor="ctr">
            <a:noAutofit/>
          </a:bodyPr>
          <a:lstStyle>
            <a:lvl1pPr marL="0" indent="0" algn="l">
              <a:buNone/>
              <a:defRPr sz="2800" b="1">
                <a:solidFill>
                  <a:schemeClr val="bg1"/>
                </a:solidFill>
                <a:latin typeface="Segoe UI Semibold" panose="020B0702040204020203" pitchFamily="34" charset="0"/>
                <a:cs typeface="Segoe UI Semibold" panose="020B0702040204020203"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ltLang="zh-CN" dirty="0"/>
              <a:t>Click here to edit subtitle</a:t>
            </a:r>
            <a:endParaRPr lang="zh-CN" altLang="en-US" dirty="0"/>
          </a:p>
        </p:txBody>
      </p:sp>
      <p:sp>
        <p:nvSpPr>
          <p:cNvPr id="18" name="文本占位符 2">
            <a:extLst>
              <a:ext uri="{FF2B5EF4-FFF2-40B4-BE49-F238E27FC236}">
                <a16:creationId xmlns:a16="http://schemas.microsoft.com/office/drawing/2014/main" id="{3F8C2E89-BE57-4EAB-8E44-06A7578A41E7}"/>
              </a:ext>
            </a:extLst>
          </p:cNvPr>
          <p:cNvSpPr>
            <a:spLocks noGrp="1"/>
          </p:cNvSpPr>
          <p:nvPr>
            <p:ph type="body" idx="15" hasCustomPrompt="1"/>
          </p:nvPr>
        </p:nvSpPr>
        <p:spPr>
          <a:xfrm>
            <a:off x="6313714" y="1336505"/>
            <a:ext cx="5452057" cy="776702"/>
          </a:xfrm>
          <a:solidFill>
            <a:srgbClr val="E38526"/>
          </a:solidFill>
        </p:spPr>
        <p:txBody>
          <a:bodyPr anchor="ctr">
            <a:noAutofit/>
          </a:bodyPr>
          <a:lstStyle>
            <a:lvl1pPr marL="0" indent="0" algn="l">
              <a:buNone/>
              <a:defRPr sz="2800" b="1">
                <a:solidFill>
                  <a:schemeClr val="bg1"/>
                </a:solidFill>
                <a:latin typeface="Segoe UI Semibold" panose="020B0702040204020203" pitchFamily="34" charset="0"/>
                <a:cs typeface="Segoe UI Semibold" panose="020B0702040204020203"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ltLang="zh-CN" dirty="0"/>
              <a:t>Click here to edit subtitle</a:t>
            </a:r>
            <a:endParaRPr lang="zh-CN" altLang="en-US" dirty="0"/>
          </a:p>
        </p:txBody>
      </p:sp>
      <p:sp>
        <p:nvSpPr>
          <p:cNvPr id="15" name="标题 1">
            <a:extLst>
              <a:ext uri="{FF2B5EF4-FFF2-40B4-BE49-F238E27FC236}">
                <a16:creationId xmlns:a16="http://schemas.microsoft.com/office/drawing/2014/main" id="{73DEFAAE-AB64-48F2-AA3E-533A2C1271E0}"/>
              </a:ext>
            </a:extLst>
          </p:cNvPr>
          <p:cNvSpPr>
            <a:spLocks noGrp="1"/>
          </p:cNvSpPr>
          <p:nvPr>
            <p:ph type="title" hasCustomPrompt="1"/>
          </p:nvPr>
        </p:nvSpPr>
        <p:spPr>
          <a:xfrm>
            <a:off x="567743" y="288925"/>
            <a:ext cx="11433757" cy="679905"/>
          </a:xfrm>
        </p:spPr>
        <p:txBody>
          <a:bodyPr>
            <a:noAutofit/>
          </a:bodyPr>
          <a:lstStyle>
            <a:lvl1pPr>
              <a:defRPr sz="3000">
                <a:solidFill>
                  <a:schemeClr val="bg1"/>
                </a:solidFill>
                <a:latin typeface="Segoe UI Semibold" panose="020B0702040204020203" pitchFamily="34" charset="0"/>
                <a:cs typeface="Segoe UI Semibold" panose="020B0702040204020203" pitchFamily="34" charset="0"/>
              </a:defRPr>
            </a:lvl1pPr>
          </a:lstStyle>
          <a:p>
            <a:r>
              <a:rPr lang="en-US" altLang="zh-CN" dirty="0"/>
              <a:t>Click here to edit title</a:t>
            </a:r>
            <a:endParaRPr lang="zh-CN" altLang="en-US" dirty="0"/>
          </a:p>
        </p:txBody>
      </p:sp>
      <p:sp>
        <p:nvSpPr>
          <p:cNvPr id="16" name="TextBox 15"/>
          <p:cNvSpPr txBox="1"/>
          <p:nvPr userDrawn="1"/>
        </p:nvSpPr>
        <p:spPr>
          <a:xfrm>
            <a:off x="250371" y="6352143"/>
            <a:ext cx="7713372" cy="369332"/>
          </a:xfrm>
          <a:prstGeom prst="rect">
            <a:avLst/>
          </a:prstGeom>
          <a:noFill/>
        </p:spPr>
        <p:txBody>
          <a:bodyPr wrap="square" rtlCol="0">
            <a:spAutoFit/>
          </a:bodyPr>
          <a:lstStyle/>
          <a:p>
            <a:r>
              <a:rPr lang="en-US" sz="1200" kern="1200" dirty="0">
                <a:solidFill>
                  <a:schemeClr val="tx1">
                    <a:tint val="75000"/>
                  </a:schemeClr>
                </a:solidFill>
                <a:latin typeface="Segoe"/>
                <a:ea typeface="+mn-ea"/>
                <a:cs typeface="+mn-cs"/>
              </a:rPr>
              <a:t>Massachusetts Department of</a:t>
            </a:r>
            <a:r>
              <a:rPr lang="en-US" baseline="0" dirty="0">
                <a:latin typeface="Segoe"/>
              </a:rPr>
              <a:t> </a:t>
            </a:r>
            <a:r>
              <a:rPr lang="en-US" sz="1200" kern="1200" dirty="0">
                <a:solidFill>
                  <a:schemeClr val="tx1">
                    <a:tint val="75000"/>
                  </a:schemeClr>
                </a:solidFill>
                <a:latin typeface="Segoe"/>
                <a:ea typeface="+mn-ea"/>
                <a:cs typeface="+mn-cs"/>
              </a:rPr>
              <a:t>Elementary</a:t>
            </a:r>
            <a:r>
              <a:rPr lang="en-US" baseline="0" dirty="0">
                <a:latin typeface="Segoe"/>
              </a:rPr>
              <a:t> </a:t>
            </a:r>
            <a:r>
              <a:rPr lang="en-US" sz="1200" kern="1200" dirty="0">
                <a:solidFill>
                  <a:schemeClr val="tx1">
                    <a:tint val="75000"/>
                  </a:schemeClr>
                </a:solidFill>
                <a:latin typeface="Segoe"/>
                <a:ea typeface="+mn-ea"/>
                <a:cs typeface="+mn-cs"/>
              </a:rPr>
              <a:t>and</a:t>
            </a:r>
            <a:r>
              <a:rPr lang="en-US" baseline="0" dirty="0">
                <a:latin typeface="Segoe"/>
              </a:rPr>
              <a:t> </a:t>
            </a:r>
            <a:r>
              <a:rPr lang="en-US" sz="1200" kern="1200" dirty="0">
                <a:solidFill>
                  <a:schemeClr val="tx1">
                    <a:tint val="75000"/>
                  </a:schemeClr>
                </a:solidFill>
                <a:latin typeface="Segoe"/>
                <a:ea typeface="+mn-ea"/>
                <a:cs typeface="+mn-cs"/>
              </a:rPr>
              <a:t>Secondary</a:t>
            </a:r>
            <a:r>
              <a:rPr lang="en-US" baseline="0" dirty="0">
                <a:latin typeface="Segoe"/>
              </a:rPr>
              <a:t> </a:t>
            </a:r>
            <a:r>
              <a:rPr lang="en-US" sz="1200" kern="1200" dirty="0">
                <a:solidFill>
                  <a:schemeClr val="tx1">
                    <a:tint val="75000"/>
                  </a:schemeClr>
                </a:solidFill>
                <a:latin typeface="Segoe"/>
                <a:ea typeface="+mn-ea"/>
                <a:cs typeface="+mn-cs"/>
              </a:rPr>
              <a:t>Education</a:t>
            </a:r>
          </a:p>
        </p:txBody>
      </p:sp>
      <p:sp>
        <p:nvSpPr>
          <p:cNvPr id="14" name="内容占位符 2">
            <a:extLst>
              <a:ext uri="{FF2B5EF4-FFF2-40B4-BE49-F238E27FC236}">
                <a16:creationId xmlns:a16="http://schemas.microsoft.com/office/drawing/2014/main" id="{35FFD893-9645-4ABA-BC18-4957569298FB}"/>
              </a:ext>
            </a:extLst>
          </p:cNvPr>
          <p:cNvSpPr>
            <a:spLocks noGrp="1"/>
          </p:cNvSpPr>
          <p:nvPr>
            <p:ph idx="16" hasCustomPrompt="1"/>
          </p:nvPr>
        </p:nvSpPr>
        <p:spPr>
          <a:xfrm>
            <a:off x="6313713" y="2204358"/>
            <a:ext cx="5452057" cy="3799267"/>
          </a:xfrm>
        </p:spPr>
        <p:txBody>
          <a:bodyPr>
            <a:noAutofit/>
          </a:bodyPr>
          <a:lstStyle>
            <a:lvl1pPr marL="228600" indent="-228600">
              <a:lnSpc>
                <a:spcPct val="100000"/>
              </a:lnSpc>
              <a:spcAft>
                <a:spcPts val="0"/>
              </a:spcAft>
              <a:buClr>
                <a:srgbClr val="E38526"/>
              </a:buClr>
              <a:buFont typeface="Arial" panose="020B0604020202020204" pitchFamily="34" charset="0"/>
              <a:buChar char="•"/>
              <a:defRPr sz="2800" baseline="0">
                <a:solidFill>
                  <a:schemeClr val="accent1">
                    <a:lumMod val="50000"/>
                  </a:schemeClr>
                </a:solidFill>
                <a:latin typeface="Segoe UI" panose="020B0502040204020203" pitchFamily="34" charset="0"/>
                <a:cs typeface="Segoe UI" panose="020B0502040204020203" pitchFamily="34" charset="0"/>
              </a:defRPr>
            </a:lvl1pPr>
            <a:lvl2pPr marL="685800" indent="-228600">
              <a:lnSpc>
                <a:spcPct val="100000"/>
              </a:lnSpc>
              <a:spcAft>
                <a:spcPts val="0"/>
              </a:spcAft>
              <a:buClr>
                <a:srgbClr val="E38526"/>
              </a:buClr>
              <a:buFont typeface="Courier New" panose="02070309020205020404" pitchFamily="49" charset="0"/>
              <a:buChar char="o"/>
              <a:defRPr sz="2400">
                <a:solidFill>
                  <a:schemeClr val="accent1">
                    <a:lumMod val="50000"/>
                  </a:schemeClr>
                </a:solidFill>
                <a:latin typeface="Segoe UI" panose="020B0502040204020203" pitchFamily="34" charset="0"/>
                <a:cs typeface="Segoe UI" panose="020B0502040204020203" pitchFamily="34" charset="0"/>
              </a:defRPr>
            </a:lvl2pPr>
            <a:lvl3pPr marL="1143000" indent="-228600">
              <a:lnSpc>
                <a:spcPct val="100000"/>
              </a:lnSpc>
              <a:spcAft>
                <a:spcPts val="0"/>
              </a:spcAft>
              <a:buClr>
                <a:srgbClr val="E38526"/>
              </a:buClr>
              <a:buFont typeface="Wingdings" panose="05000000000000000000" pitchFamily="2" charset="2"/>
              <a:buChar char="§"/>
              <a:defRPr sz="2000">
                <a:solidFill>
                  <a:schemeClr val="accent1">
                    <a:lumMod val="50000"/>
                  </a:schemeClr>
                </a:solidFill>
                <a:latin typeface="Segoe UI" panose="020B0502040204020203" pitchFamily="34" charset="0"/>
                <a:cs typeface="Segoe UI" panose="020B0502040204020203" pitchFamily="34" charset="0"/>
              </a:defRPr>
            </a:lvl3pPr>
            <a:lvl4pPr marL="1600200" indent="-228600">
              <a:lnSpc>
                <a:spcPct val="100000"/>
              </a:lnSpc>
              <a:spcAft>
                <a:spcPts val="0"/>
              </a:spcAft>
              <a:buClr>
                <a:srgbClr val="E38526"/>
              </a:buClr>
              <a:buFont typeface="Wingdings" panose="05000000000000000000" pitchFamily="2" charset="2"/>
              <a:buChar char="Ø"/>
              <a:defRPr sz="1800">
                <a:solidFill>
                  <a:schemeClr val="accent1">
                    <a:lumMod val="50000"/>
                  </a:schemeClr>
                </a:solidFill>
                <a:latin typeface="Segoe UI" panose="020B0502040204020203" pitchFamily="34" charset="0"/>
                <a:cs typeface="Segoe UI" panose="020B0502040204020203" pitchFamily="34" charset="0"/>
              </a:defRPr>
            </a:lvl4pPr>
            <a:lvl5pPr marL="2057400" indent="-228600">
              <a:lnSpc>
                <a:spcPct val="100000"/>
              </a:lnSpc>
              <a:spcAft>
                <a:spcPts val="0"/>
              </a:spcAft>
              <a:buClr>
                <a:srgbClr val="E38526"/>
              </a:buClr>
              <a:buFont typeface="Wingdings" panose="05000000000000000000" pitchFamily="2" charset="2"/>
              <a:buChar char="v"/>
              <a:defRPr sz="1800" baseline="0">
                <a:solidFill>
                  <a:schemeClr val="accent1">
                    <a:lumMod val="50000"/>
                  </a:schemeClr>
                </a:solidFill>
                <a:latin typeface="Segoe UI" panose="020B0502040204020203" pitchFamily="34" charset="0"/>
                <a:cs typeface="Segoe UI" panose="020B0502040204020203" pitchFamily="34" charset="0"/>
              </a:defRPr>
            </a:lvl5pPr>
          </a:lstStyle>
          <a:p>
            <a:pPr lvl="0"/>
            <a:r>
              <a:rPr lang="en-US" altLang="zh-CN" dirty="0"/>
              <a:t>Click here to edit bullet points</a:t>
            </a:r>
            <a:endParaRPr lang="zh-CN" altLang="en-US" dirty="0"/>
          </a:p>
          <a:p>
            <a:pPr lvl="1"/>
            <a:r>
              <a:rPr lang="en-US" altLang="zh-CN" dirty="0"/>
              <a:t>Second level</a:t>
            </a:r>
            <a:endParaRPr lang="zh-CN" altLang="en-US" dirty="0"/>
          </a:p>
          <a:p>
            <a:pPr lvl="2"/>
            <a:r>
              <a:rPr lang="en-US" altLang="zh-CN" dirty="0"/>
              <a:t>Third level</a:t>
            </a:r>
            <a:endParaRPr lang="zh-CN" altLang="en-US" dirty="0"/>
          </a:p>
          <a:p>
            <a:pPr lvl="3"/>
            <a:r>
              <a:rPr lang="en-US" altLang="zh-CN" dirty="0"/>
              <a:t>Fourth level</a:t>
            </a:r>
            <a:endParaRPr lang="zh-CN" altLang="en-US" dirty="0"/>
          </a:p>
          <a:p>
            <a:pPr lvl="4"/>
            <a:r>
              <a:rPr lang="en-US" altLang="zh-CN" dirty="0"/>
              <a:t>Fifth level</a:t>
            </a:r>
            <a:endParaRPr lang="zh-CN" altLang="en-US" dirty="0"/>
          </a:p>
        </p:txBody>
      </p:sp>
    </p:spTree>
    <p:extLst>
      <p:ext uri="{BB962C8B-B14F-4D97-AF65-F5344CB8AC3E}">
        <p14:creationId xmlns:p14="http://schemas.microsoft.com/office/powerpoint/2010/main" val="9484443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Title and Picture">
    <p:spTree>
      <p:nvGrpSpPr>
        <p:cNvPr id="1" name=""/>
        <p:cNvGrpSpPr/>
        <p:nvPr/>
      </p:nvGrpSpPr>
      <p:grpSpPr>
        <a:xfrm>
          <a:off x="0" y="0"/>
          <a:ext cx="0" cy="0"/>
          <a:chOff x="0" y="0"/>
          <a:chExt cx="0" cy="0"/>
        </a:xfrm>
      </p:grpSpPr>
      <p:pic>
        <p:nvPicPr>
          <p:cNvPr id="11" name="图片 8" descr="The star in the ESE logo.">
            <a:extLst>
              <a:ext uri="{FF2B5EF4-FFF2-40B4-BE49-F238E27FC236}">
                <a16:creationId xmlns:a16="http://schemas.microsoft.com/office/drawing/2014/main" id="{234F7B3A-2AAD-4113-B4B3-FCD9CEE213DA}"/>
              </a:ext>
            </a:extLst>
          </p:cNvPr>
          <p:cNvPicPr>
            <a:picLocks noChangeAspect="1"/>
          </p:cNvPicPr>
          <p:nvPr userDrawn="1"/>
        </p:nvPicPr>
        <p:blipFill>
          <a:blip r:embed="rId2" cstate="email">
            <a:extLst>
              <a:ext uri="{28A0092B-C50C-407E-A947-70E740481C1C}">
                <a14:useLocalDpi xmlns:a14="http://schemas.microsoft.com/office/drawing/2010/main"/>
              </a:ext>
            </a:extLst>
          </a:blip>
          <a:stretch>
            <a:fillRect/>
          </a:stretch>
        </p:blipFill>
        <p:spPr>
          <a:xfrm rot="21238317">
            <a:off x="10844110" y="6132352"/>
            <a:ext cx="756578" cy="778194"/>
          </a:xfrm>
          <a:prstGeom prst="rect">
            <a:avLst/>
          </a:prstGeom>
        </p:spPr>
      </p:pic>
      <p:sp>
        <p:nvSpPr>
          <p:cNvPr id="3" name="图片占位符 2">
            <a:extLst>
              <a:ext uri="{FF2B5EF4-FFF2-40B4-BE49-F238E27FC236}">
                <a16:creationId xmlns:a16="http://schemas.microsoft.com/office/drawing/2014/main" id="{91BACC49-F766-444F-90DC-64E004B0AB1D}"/>
              </a:ext>
            </a:extLst>
          </p:cNvPr>
          <p:cNvSpPr>
            <a:spLocks noGrp="1"/>
          </p:cNvSpPr>
          <p:nvPr>
            <p:ph type="pic" idx="1"/>
          </p:nvPr>
        </p:nvSpPr>
        <p:spPr>
          <a:xfrm>
            <a:off x="5183188" y="1346882"/>
            <a:ext cx="6172200" cy="4514168"/>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ltLang="zh-CN"/>
              <a:t>Click icon to add picture</a:t>
            </a:r>
            <a:endParaRPr lang="zh-CN" altLang="en-US" dirty="0"/>
          </a:p>
        </p:txBody>
      </p:sp>
      <p:sp>
        <p:nvSpPr>
          <p:cNvPr id="4" name="文本占位符 3">
            <a:extLst>
              <a:ext uri="{FF2B5EF4-FFF2-40B4-BE49-F238E27FC236}">
                <a16:creationId xmlns:a16="http://schemas.microsoft.com/office/drawing/2014/main" id="{53551CA8-3893-4798-AD18-62C5C646C8C2}"/>
              </a:ext>
            </a:extLst>
          </p:cNvPr>
          <p:cNvSpPr>
            <a:spLocks noGrp="1"/>
          </p:cNvSpPr>
          <p:nvPr>
            <p:ph type="body" sz="half" idx="2" hasCustomPrompt="1"/>
          </p:nvPr>
        </p:nvSpPr>
        <p:spPr>
          <a:xfrm>
            <a:off x="839788" y="2737304"/>
            <a:ext cx="3932237" cy="3131683"/>
          </a:xfrm>
        </p:spPr>
        <p:txBody>
          <a:bodyPr>
            <a:noAutofit/>
          </a:bodyPr>
          <a:lstStyle>
            <a:lvl1pPr marL="0" indent="0">
              <a:lnSpc>
                <a:spcPct val="100000"/>
              </a:lnSpc>
              <a:spcBef>
                <a:spcPts val="0"/>
              </a:spcBef>
              <a:buNone/>
              <a:defRPr sz="2400" baseline="0">
                <a:solidFill>
                  <a:schemeClr val="accent1">
                    <a:lumMod val="50000"/>
                  </a:schemeClr>
                </a:solidFill>
                <a:latin typeface="Segoe UI" panose="020B0502040204020203" pitchFamily="34" charset="0"/>
                <a:cs typeface="Segoe UI" panose="020B0502040204020203"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ltLang="zh-CN" dirty="0"/>
              <a:t>Click here to edit Text</a:t>
            </a:r>
            <a:endParaRPr lang="zh-CN" altLang="en-US" dirty="0"/>
          </a:p>
        </p:txBody>
      </p:sp>
      <p:sp>
        <p:nvSpPr>
          <p:cNvPr id="7" name="灯片编号占位符 6">
            <a:extLst>
              <a:ext uri="{FF2B5EF4-FFF2-40B4-BE49-F238E27FC236}">
                <a16:creationId xmlns:a16="http://schemas.microsoft.com/office/drawing/2014/main" id="{6789AAC3-A063-423A-AB89-4EC9283B8AE1}"/>
              </a:ext>
            </a:extLst>
          </p:cNvPr>
          <p:cNvSpPr>
            <a:spLocks noGrp="1"/>
          </p:cNvSpPr>
          <p:nvPr>
            <p:ph type="sldNum" sz="quarter" idx="12"/>
          </p:nvPr>
        </p:nvSpPr>
        <p:spPr/>
        <p:txBody>
          <a:bodyPr/>
          <a:lstStyle>
            <a:lvl1pPr>
              <a:defRPr>
                <a:solidFill>
                  <a:schemeClr val="tx1"/>
                </a:solidFill>
              </a:defRPr>
            </a:lvl1pPr>
          </a:lstStyle>
          <a:p>
            <a:fld id="{FF27229C-EC7B-4063-A33B-28A5E87E32ED}" type="slidenum">
              <a:rPr lang="zh-CN" altLang="en-US" smtClean="0"/>
              <a:pPr/>
              <a:t>‹#›</a:t>
            </a:fld>
            <a:endParaRPr lang="zh-CN" altLang="en-US" dirty="0"/>
          </a:p>
        </p:txBody>
      </p:sp>
      <p:sp>
        <p:nvSpPr>
          <p:cNvPr id="8" name="矩形 6" descr="Colored background box.">
            <a:extLst>
              <a:ext uri="{FF2B5EF4-FFF2-40B4-BE49-F238E27FC236}">
                <a16:creationId xmlns:a16="http://schemas.microsoft.com/office/drawing/2014/main" id="{A875BDB0-8CE9-4FCF-818B-C21A2BF5A21B}"/>
              </a:ext>
            </a:extLst>
          </p:cNvPr>
          <p:cNvSpPr/>
          <p:nvPr userDrawn="1"/>
        </p:nvSpPr>
        <p:spPr>
          <a:xfrm>
            <a:off x="0" y="212726"/>
            <a:ext cx="250371" cy="832304"/>
          </a:xfrm>
          <a:prstGeom prst="rect">
            <a:avLst/>
          </a:prstGeom>
          <a:solidFill>
            <a:srgbClr val="E3852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9" name="矩形 8" descr="Colored background box.">
            <a:extLst>
              <a:ext uri="{FF2B5EF4-FFF2-40B4-BE49-F238E27FC236}">
                <a16:creationId xmlns:a16="http://schemas.microsoft.com/office/drawing/2014/main" id="{5DF00629-F578-459E-B808-C056CC098EE1}"/>
              </a:ext>
            </a:extLst>
          </p:cNvPr>
          <p:cNvSpPr/>
          <p:nvPr userDrawn="1"/>
        </p:nvSpPr>
        <p:spPr>
          <a:xfrm>
            <a:off x="435429" y="212727"/>
            <a:ext cx="11756571" cy="832304"/>
          </a:xfrm>
          <a:prstGeom prst="rect">
            <a:avLst/>
          </a:prstGeom>
          <a:solidFill>
            <a:schemeClr val="accent1">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21" name="Title 20"/>
          <p:cNvSpPr>
            <a:spLocks noGrp="1"/>
          </p:cNvSpPr>
          <p:nvPr>
            <p:ph type="title"/>
          </p:nvPr>
        </p:nvSpPr>
        <p:spPr>
          <a:xfrm>
            <a:off x="567743" y="357819"/>
            <a:ext cx="11370972" cy="552324"/>
          </a:xfrm>
        </p:spPr>
        <p:txBody>
          <a:bodyPr>
            <a:noAutofit/>
          </a:bodyPr>
          <a:lstStyle>
            <a:lvl1pPr>
              <a:defRPr lang="en-US" sz="3000" kern="1200" baseline="0" dirty="0">
                <a:solidFill>
                  <a:schemeClr val="bg1"/>
                </a:solidFill>
                <a:latin typeface="Segoe UI Semibold" panose="020B0702040204020203" pitchFamily="34" charset="0"/>
                <a:ea typeface="+mj-ea"/>
                <a:cs typeface="Segoe UI Semibold" panose="020B0702040204020203" pitchFamily="34" charset="0"/>
              </a:defRPr>
            </a:lvl1pPr>
          </a:lstStyle>
          <a:p>
            <a:r>
              <a:rPr lang="en-US"/>
              <a:t>Click to edit Master title style</a:t>
            </a:r>
            <a:endParaRPr lang="en-US" dirty="0"/>
          </a:p>
        </p:txBody>
      </p:sp>
      <p:sp>
        <p:nvSpPr>
          <p:cNvPr id="22" name="文本占位符 3">
            <a:extLst>
              <a:ext uri="{FF2B5EF4-FFF2-40B4-BE49-F238E27FC236}">
                <a16:creationId xmlns:a16="http://schemas.microsoft.com/office/drawing/2014/main" id="{53551CA8-3893-4798-AD18-62C5C646C8C2}"/>
              </a:ext>
            </a:extLst>
          </p:cNvPr>
          <p:cNvSpPr>
            <a:spLocks noGrp="1"/>
          </p:cNvSpPr>
          <p:nvPr>
            <p:ph type="body" sz="half" idx="13" hasCustomPrompt="1"/>
          </p:nvPr>
        </p:nvSpPr>
        <p:spPr>
          <a:xfrm>
            <a:off x="839788" y="1346883"/>
            <a:ext cx="3932237" cy="1255534"/>
          </a:xfrm>
        </p:spPr>
        <p:txBody>
          <a:bodyPr>
            <a:noAutofit/>
          </a:bodyPr>
          <a:lstStyle>
            <a:lvl1pPr marL="0" indent="0">
              <a:buNone/>
              <a:defRPr sz="2800" b="1" baseline="0">
                <a:solidFill>
                  <a:schemeClr val="accent1">
                    <a:lumMod val="50000"/>
                  </a:schemeClr>
                </a:solidFill>
                <a:latin typeface="Segoe UI" panose="020B0502040204020203" pitchFamily="34" charset="0"/>
                <a:cs typeface="Segoe UI" panose="020B0502040204020203" pitchFamily="34" charset="0"/>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ltLang="zh-CN" dirty="0"/>
              <a:t>Click here to edit subtitle</a:t>
            </a:r>
            <a:endParaRPr lang="zh-CN" altLang="en-US" dirty="0"/>
          </a:p>
        </p:txBody>
      </p:sp>
      <p:sp>
        <p:nvSpPr>
          <p:cNvPr id="16" name="TextBox 15"/>
          <p:cNvSpPr txBox="1"/>
          <p:nvPr userDrawn="1"/>
        </p:nvSpPr>
        <p:spPr>
          <a:xfrm>
            <a:off x="250371" y="6352143"/>
            <a:ext cx="7713372" cy="369332"/>
          </a:xfrm>
          <a:prstGeom prst="rect">
            <a:avLst/>
          </a:prstGeom>
          <a:noFill/>
        </p:spPr>
        <p:txBody>
          <a:bodyPr wrap="square" rtlCol="0" anchor="ctr" anchorCtr="0">
            <a:noAutofit/>
          </a:bodyPr>
          <a:lstStyle/>
          <a:p>
            <a:r>
              <a:rPr lang="en-US" sz="1200" kern="1200" dirty="0">
                <a:solidFill>
                  <a:schemeClr val="tx1">
                    <a:tint val="75000"/>
                  </a:schemeClr>
                </a:solidFill>
                <a:latin typeface="Segoe"/>
                <a:ea typeface="+mn-ea"/>
                <a:cs typeface="+mn-cs"/>
              </a:rPr>
              <a:t>Massachusetts Department of</a:t>
            </a:r>
            <a:r>
              <a:rPr lang="en-US" baseline="0" dirty="0">
                <a:latin typeface="Segoe"/>
              </a:rPr>
              <a:t> </a:t>
            </a:r>
            <a:r>
              <a:rPr lang="en-US" sz="1200" kern="1200" dirty="0">
                <a:solidFill>
                  <a:schemeClr val="tx1">
                    <a:tint val="75000"/>
                  </a:schemeClr>
                </a:solidFill>
                <a:latin typeface="Segoe"/>
                <a:ea typeface="+mn-ea"/>
                <a:cs typeface="+mn-cs"/>
              </a:rPr>
              <a:t>Elementary</a:t>
            </a:r>
            <a:r>
              <a:rPr lang="en-US" baseline="0" dirty="0">
                <a:latin typeface="Segoe"/>
              </a:rPr>
              <a:t> </a:t>
            </a:r>
            <a:r>
              <a:rPr lang="en-US" sz="1200" kern="1200" dirty="0">
                <a:solidFill>
                  <a:schemeClr val="tx1">
                    <a:tint val="75000"/>
                  </a:schemeClr>
                </a:solidFill>
                <a:latin typeface="Segoe"/>
                <a:ea typeface="+mn-ea"/>
                <a:cs typeface="+mn-cs"/>
              </a:rPr>
              <a:t>and</a:t>
            </a:r>
            <a:r>
              <a:rPr lang="en-US" baseline="0" dirty="0">
                <a:latin typeface="Segoe"/>
              </a:rPr>
              <a:t> </a:t>
            </a:r>
            <a:r>
              <a:rPr lang="en-US" sz="1200" kern="1200" dirty="0">
                <a:solidFill>
                  <a:schemeClr val="tx1">
                    <a:tint val="75000"/>
                  </a:schemeClr>
                </a:solidFill>
                <a:latin typeface="Segoe"/>
                <a:ea typeface="+mn-ea"/>
                <a:cs typeface="+mn-cs"/>
              </a:rPr>
              <a:t>Secondary</a:t>
            </a:r>
            <a:r>
              <a:rPr lang="en-US" baseline="0" dirty="0">
                <a:latin typeface="Segoe"/>
              </a:rPr>
              <a:t> </a:t>
            </a:r>
            <a:r>
              <a:rPr lang="en-US" sz="1200" kern="1200" dirty="0">
                <a:solidFill>
                  <a:schemeClr val="tx1">
                    <a:tint val="75000"/>
                  </a:schemeClr>
                </a:solidFill>
                <a:latin typeface="Segoe"/>
                <a:ea typeface="+mn-ea"/>
                <a:cs typeface="+mn-cs"/>
              </a:rPr>
              <a:t>Education</a:t>
            </a:r>
          </a:p>
        </p:txBody>
      </p:sp>
    </p:spTree>
    <p:extLst>
      <p:ext uri="{BB962C8B-B14F-4D97-AF65-F5344CB8AC3E}">
        <p14:creationId xmlns:p14="http://schemas.microsoft.com/office/powerpoint/2010/main" val="258027306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blank">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73070123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blank with footer">
    <p:bg>
      <p:bgPr>
        <a:blipFill dpi="0" rotWithShape="1">
          <a:blip r:embed="rId2" cstate="email">
            <a:lum/>
            <a:extLst>
              <a:ext uri="{28A0092B-C50C-407E-A947-70E740481C1C}">
                <a14:useLocalDpi xmlns:a14="http://schemas.microsoft.com/office/drawing/2010/main"/>
              </a:ext>
            </a:extLst>
          </a:blip>
          <a:srcRect/>
          <a:stretch>
            <a:fillRect/>
          </a:stretch>
        </a:blipFill>
        <a:effectLst/>
      </p:bgPr>
    </p:bg>
    <p:spTree>
      <p:nvGrpSpPr>
        <p:cNvPr id="1" name=""/>
        <p:cNvGrpSpPr/>
        <p:nvPr/>
      </p:nvGrpSpPr>
      <p:grpSpPr>
        <a:xfrm>
          <a:off x="0" y="0"/>
          <a:ext cx="0" cy="0"/>
          <a:chOff x="0" y="0"/>
          <a:chExt cx="0" cy="0"/>
        </a:xfrm>
      </p:grpSpPr>
      <p:pic>
        <p:nvPicPr>
          <p:cNvPr id="9" name="图片 8" descr="The star in the ESE logo.">
            <a:extLst>
              <a:ext uri="{FF2B5EF4-FFF2-40B4-BE49-F238E27FC236}">
                <a16:creationId xmlns:a16="http://schemas.microsoft.com/office/drawing/2014/main" id="{234F7B3A-2AAD-4113-B4B3-FCD9CEE213DA}"/>
              </a:ext>
            </a:extLst>
          </p:cNvPr>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rot="21238317">
            <a:off x="10844110" y="6132352"/>
            <a:ext cx="756578" cy="778194"/>
          </a:xfrm>
          <a:prstGeom prst="rect">
            <a:avLst/>
          </a:prstGeom>
        </p:spPr>
      </p:pic>
      <p:sp>
        <p:nvSpPr>
          <p:cNvPr id="5" name="灯片编号占位符 4">
            <a:extLst>
              <a:ext uri="{FF2B5EF4-FFF2-40B4-BE49-F238E27FC236}">
                <a16:creationId xmlns:a16="http://schemas.microsoft.com/office/drawing/2014/main" id="{F9C8EADF-3157-4C1F-BCC9-7C1CFA7B92CB}"/>
              </a:ext>
            </a:extLst>
          </p:cNvPr>
          <p:cNvSpPr>
            <a:spLocks noGrp="1"/>
          </p:cNvSpPr>
          <p:nvPr>
            <p:ph type="sldNum" sz="quarter" idx="12"/>
          </p:nvPr>
        </p:nvSpPr>
        <p:spPr/>
        <p:txBody>
          <a:bodyPr/>
          <a:lstStyle>
            <a:lvl1pPr>
              <a:defRPr>
                <a:solidFill>
                  <a:schemeClr val="tx1"/>
                </a:solidFill>
              </a:defRPr>
            </a:lvl1pPr>
          </a:lstStyle>
          <a:p>
            <a:fld id="{FF27229C-EC7B-4063-A33B-28A5E87E32ED}" type="slidenum">
              <a:rPr lang="zh-CN" altLang="en-US" smtClean="0"/>
              <a:pPr/>
              <a:t>‹#›</a:t>
            </a:fld>
            <a:endParaRPr lang="zh-CN" altLang="en-US" dirty="0"/>
          </a:p>
        </p:txBody>
      </p:sp>
      <p:sp>
        <p:nvSpPr>
          <p:cNvPr id="6" name="TextBox 5"/>
          <p:cNvSpPr txBox="1"/>
          <p:nvPr userDrawn="1"/>
        </p:nvSpPr>
        <p:spPr>
          <a:xfrm>
            <a:off x="239131" y="6356350"/>
            <a:ext cx="7713372" cy="369332"/>
          </a:xfrm>
          <a:prstGeom prst="rect">
            <a:avLst/>
          </a:prstGeom>
          <a:noFill/>
        </p:spPr>
        <p:txBody>
          <a:bodyPr wrap="square" rtlCol="0">
            <a:spAutoFit/>
          </a:bodyPr>
          <a:lstStyle/>
          <a:p>
            <a:r>
              <a:rPr lang="en-US" sz="1200" kern="1200" dirty="0">
                <a:solidFill>
                  <a:schemeClr val="tx1">
                    <a:tint val="75000"/>
                  </a:schemeClr>
                </a:solidFill>
                <a:latin typeface="Segoe"/>
                <a:ea typeface="+mn-ea"/>
                <a:cs typeface="+mn-cs"/>
              </a:rPr>
              <a:t>Massachusetts Department of</a:t>
            </a:r>
            <a:r>
              <a:rPr lang="en-US" baseline="0" dirty="0">
                <a:latin typeface="Segoe"/>
              </a:rPr>
              <a:t> </a:t>
            </a:r>
            <a:r>
              <a:rPr lang="en-US" sz="1200" kern="1200" dirty="0">
                <a:solidFill>
                  <a:schemeClr val="tx1">
                    <a:tint val="75000"/>
                  </a:schemeClr>
                </a:solidFill>
                <a:latin typeface="Segoe"/>
                <a:ea typeface="+mn-ea"/>
                <a:cs typeface="+mn-cs"/>
              </a:rPr>
              <a:t>Elementary</a:t>
            </a:r>
            <a:r>
              <a:rPr lang="en-US" baseline="0" dirty="0">
                <a:latin typeface="Segoe"/>
              </a:rPr>
              <a:t> </a:t>
            </a:r>
            <a:r>
              <a:rPr lang="en-US" sz="1200" kern="1200" dirty="0">
                <a:solidFill>
                  <a:schemeClr val="tx1">
                    <a:tint val="75000"/>
                  </a:schemeClr>
                </a:solidFill>
                <a:latin typeface="Segoe"/>
                <a:ea typeface="+mn-ea"/>
                <a:cs typeface="+mn-cs"/>
              </a:rPr>
              <a:t>and</a:t>
            </a:r>
            <a:r>
              <a:rPr lang="en-US" baseline="0" dirty="0">
                <a:latin typeface="Segoe"/>
              </a:rPr>
              <a:t> </a:t>
            </a:r>
            <a:r>
              <a:rPr lang="en-US" sz="1200" kern="1200" dirty="0">
                <a:solidFill>
                  <a:schemeClr val="tx1">
                    <a:tint val="75000"/>
                  </a:schemeClr>
                </a:solidFill>
                <a:latin typeface="Segoe"/>
                <a:ea typeface="+mn-ea"/>
                <a:cs typeface="+mn-cs"/>
              </a:rPr>
              <a:t>Secondary</a:t>
            </a:r>
            <a:r>
              <a:rPr lang="en-US" baseline="0" dirty="0">
                <a:latin typeface="Segoe"/>
              </a:rPr>
              <a:t> </a:t>
            </a:r>
            <a:r>
              <a:rPr lang="en-US" sz="1200" kern="1200" dirty="0">
                <a:solidFill>
                  <a:schemeClr val="tx1">
                    <a:tint val="75000"/>
                  </a:schemeClr>
                </a:solidFill>
                <a:latin typeface="Segoe"/>
                <a:ea typeface="+mn-ea"/>
                <a:cs typeface="+mn-cs"/>
              </a:rPr>
              <a:t>Education</a:t>
            </a:r>
          </a:p>
        </p:txBody>
      </p:sp>
    </p:spTree>
    <p:extLst>
      <p:ext uri="{BB962C8B-B14F-4D97-AF65-F5344CB8AC3E}">
        <p14:creationId xmlns:p14="http://schemas.microsoft.com/office/powerpoint/2010/main" val="185588495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End page">
    <p:bg>
      <p:bgPr>
        <a:blipFill dpi="0" rotWithShape="1">
          <a:blip r:embed="rId2" cstate="print">
            <a:lum/>
          </a:blip>
          <a:srcRect/>
          <a:stretch>
            <a:fillRect/>
          </a:stretch>
        </a:blipFill>
        <a:effectLst/>
      </p:bgPr>
    </p:bg>
    <p:spTree>
      <p:nvGrpSpPr>
        <p:cNvPr id="1" name=""/>
        <p:cNvGrpSpPr/>
        <p:nvPr/>
      </p:nvGrpSpPr>
      <p:grpSpPr>
        <a:xfrm>
          <a:off x="0" y="0"/>
          <a:ext cx="0" cy="0"/>
          <a:chOff x="0" y="0"/>
          <a:chExt cx="0" cy="0"/>
        </a:xfrm>
      </p:grpSpPr>
      <p:pic>
        <p:nvPicPr>
          <p:cNvPr id="7" name="图片 6" descr="The ESE logo.">
            <a:extLst>
              <a:ext uri="{FF2B5EF4-FFF2-40B4-BE49-F238E27FC236}">
                <a16:creationId xmlns:a16="http://schemas.microsoft.com/office/drawing/2014/main" id="{C0409D6F-5022-4C54-A665-4417B8EF049C}"/>
              </a:ext>
            </a:extLst>
          </p:cNvPr>
          <p:cNvPicPr>
            <a:picLocks noChangeAspect="1"/>
          </p:cNvPicPr>
          <p:nvPr userDrawn="1"/>
        </p:nvPicPr>
        <p:blipFill>
          <a:blip r:embed="rId3" cstate="email">
            <a:extLst>
              <a:ext uri="{28A0092B-C50C-407E-A947-70E740481C1C}">
                <a14:useLocalDpi xmlns:a14="http://schemas.microsoft.com/office/drawing/2010/main"/>
              </a:ext>
            </a:extLst>
          </a:blip>
          <a:stretch>
            <a:fillRect/>
          </a:stretch>
        </p:blipFill>
        <p:spPr>
          <a:xfrm>
            <a:off x="4887316" y="5630644"/>
            <a:ext cx="2417368" cy="1175641"/>
          </a:xfrm>
          <a:prstGeom prst="rect">
            <a:avLst/>
          </a:prstGeom>
        </p:spPr>
      </p:pic>
      <p:sp>
        <p:nvSpPr>
          <p:cNvPr id="9" name="矩形 8" descr="Colored background box.">
            <a:extLst>
              <a:ext uri="{FF2B5EF4-FFF2-40B4-BE49-F238E27FC236}">
                <a16:creationId xmlns:a16="http://schemas.microsoft.com/office/drawing/2014/main" id="{7D512A3C-1A6C-4890-AAF3-6E19AD2E7913}"/>
              </a:ext>
            </a:extLst>
          </p:cNvPr>
          <p:cNvSpPr/>
          <p:nvPr userDrawn="1"/>
        </p:nvSpPr>
        <p:spPr>
          <a:xfrm>
            <a:off x="0" y="824283"/>
            <a:ext cx="12192000" cy="2164578"/>
          </a:xfrm>
          <a:prstGeom prst="rect">
            <a:avLst/>
          </a:prstGeom>
          <a:solidFill>
            <a:schemeClr val="accent1">
              <a:lumMod val="5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sp>
        <p:nvSpPr>
          <p:cNvPr id="10" name="矩形 9" descr="Colored background box.">
            <a:extLst>
              <a:ext uri="{FF2B5EF4-FFF2-40B4-BE49-F238E27FC236}">
                <a16:creationId xmlns:a16="http://schemas.microsoft.com/office/drawing/2014/main" id="{72CE4073-084A-4342-853D-A4762D8A1AC4}"/>
              </a:ext>
            </a:extLst>
          </p:cNvPr>
          <p:cNvSpPr/>
          <p:nvPr userDrawn="1"/>
        </p:nvSpPr>
        <p:spPr>
          <a:xfrm>
            <a:off x="0" y="2961565"/>
            <a:ext cx="12192000" cy="2110056"/>
          </a:xfrm>
          <a:prstGeom prst="rect">
            <a:avLst/>
          </a:prstGeom>
          <a:solidFill>
            <a:srgbClr val="E38526"/>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zh-CN" altLang="en-US"/>
          </a:p>
        </p:txBody>
      </p:sp>
      <p:cxnSp>
        <p:nvCxnSpPr>
          <p:cNvPr id="5" name="Straight Connector 4" descr="White graphic line."/>
          <p:cNvCxnSpPr/>
          <p:nvPr userDrawn="1"/>
        </p:nvCxnSpPr>
        <p:spPr>
          <a:xfrm>
            <a:off x="1992573" y="3734373"/>
            <a:ext cx="8243248" cy="0"/>
          </a:xfrm>
          <a:prstGeom prst="line">
            <a:avLst/>
          </a:prstGeom>
          <a:ln>
            <a:solidFill>
              <a:schemeClr val="bg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86040500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标题占位符 1">
            <a:extLst>
              <a:ext uri="{FF2B5EF4-FFF2-40B4-BE49-F238E27FC236}">
                <a16:creationId xmlns:a16="http://schemas.microsoft.com/office/drawing/2014/main" id="{713B8FF0-B949-418A-B884-7856ED3FF033}"/>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Autofit/>
          </a:bodyPr>
          <a:lstStyle/>
          <a:p>
            <a:r>
              <a:rPr lang="en-US" altLang="zh-CN" dirty="0"/>
              <a:t>Click here to edit master title</a:t>
            </a:r>
            <a:endParaRPr lang="zh-CN" altLang="en-US" dirty="0"/>
          </a:p>
        </p:txBody>
      </p:sp>
      <p:sp>
        <p:nvSpPr>
          <p:cNvPr id="3" name="文本占位符 2">
            <a:extLst>
              <a:ext uri="{FF2B5EF4-FFF2-40B4-BE49-F238E27FC236}">
                <a16:creationId xmlns:a16="http://schemas.microsoft.com/office/drawing/2014/main" id="{4D3B3FFB-82AC-4EC9-A398-722C2D7E7627}"/>
              </a:ext>
            </a:extLst>
          </p:cNvPr>
          <p:cNvSpPr>
            <a:spLocks noGrp="1"/>
          </p:cNvSpPr>
          <p:nvPr>
            <p:ph type="body" idx="1"/>
          </p:nvPr>
        </p:nvSpPr>
        <p:spPr>
          <a:xfrm>
            <a:off x="838200" y="1825625"/>
            <a:ext cx="10515600" cy="4351338"/>
          </a:xfrm>
          <a:prstGeom prst="rect">
            <a:avLst/>
          </a:prstGeom>
        </p:spPr>
        <p:txBody>
          <a:bodyPr vert="horz" lIns="91440" tIns="45720" rIns="91440" bIns="45720" rtlCol="0">
            <a:noAutofit/>
          </a:bodyPr>
          <a:lstStyle/>
          <a:p>
            <a:pPr lvl="0"/>
            <a:r>
              <a:rPr lang="en-US" altLang="zh-CN" dirty="0"/>
              <a:t>Click here to edit text</a:t>
            </a:r>
            <a:endParaRPr lang="zh-CN" altLang="en-US" dirty="0"/>
          </a:p>
          <a:p>
            <a:pPr lvl="1"/>
            <a:r>
              <a:rPr lang="en-US" altLang="zh-CN" dirty="0"/>
              <a:t>Second level</a:t>
            </a:r>
            <a:endParaRPr lang="zh-CN" altLang="en-US" dirty="0"/>
          </a:p>
          <a:p>
            <a:pPr lvl="2"/>
            <a:r>
              <a:rPr lang="en-US" altLang="zh-CN" dirty="0"/>
              <a:t>Third level</a:t>
            </a:r>
            <a:endParaRPr lang="zh-CN" altLang="en-US" dirty="0"/>
          </a:p>
          <a:p>
            <a:pPr lvl="3"/>
            <a:r>
              <a:rPr lang="en-US" altLang="zh-CN" dirty="0"/>
              <a:t>Forth level</a:t>
            </a:r>
            <a:endParaRPr lang="zh-CN" altLang="en-US" dirty="0"/>
          </a:p>
          <a:p>
            <a:pPr lvl="4"/>
            <a:r>
              <a:rPr lang="en-US" altLang="zh-CN" dirty="0"/>
              <a:t>Fifth level</a:t>
            </a:r>
            <a:endParaRPr lang="zh-CN" altLang="en-US" dirty="0"/>
          </a:p>
        </p:txBody>
      </p:sp>
      <p:sp>
        <p:nvSpPr>
          <p:cNvPr id="4" name="日期占位符 3">
            <a:extLst>
              <a:ext uri="{FF2B5EF4-FFF2-40B4-BE49-F238E27FC236}">
                <a16:creationId xmlns:a16="http://schemas.microsoft.com/office/drawing/2014/main" id="{61977E61-00A2-43A0-9328-9D066838A9B6}"/>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B24668EC-92F0-4572-9577-023BA49E05D2}" type="datetime1">
              <a:rPr lang="en-US" altLang="zh-CN" smtClean="0"/>
              <a:pPr/>
              <a:t>1/10/2020</a:t>
            </a:fld>
            <a:endParaRPr lang="zh-CN" altLang="en-US"/>
          </a:p>
        </p:txBody>
      </p:sp>
      <p:sp>
        <p:nvSpPr>
          <p:cNvPr id="5" name="页脚占位符 4">
            <a:extLst>
              <a:ext uri="{FF2B5EF4-FFF2-40B4-BE49-F238E27FC236}">
                <a16:creationId xmlns:a16="http://schemas.microsoft.com/office/drawing/2014/main" id="{EC850DC4-B6F4-4C90-A6C9-8DF7DE7F5EBF}"/>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zh-CN" altLang="en-US"/>
          </a:p>
        </p:txBody>
      </p:sp>
      <p:sp>
        <p:nvSpPr>
          <p:cNvPr id="6" name="灯片编号占位符 5">
            <a:extLst>
              <a:ext uri="{FF2B5EF4-FFF2-40B4-BE49-F238E27FC236}">
                <a16:creationId xmlns:a16="http://schemas.microsoft.com/office/drawing/2014/main" id="{5C65AC83-998D-49FC-8885-4FB383A93728}"/>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FF27229C-EC7B-4063-A33B-28A5E87E32ED}" type="slidenum">
              <a:rPr lang="zh-CN" altLang="en-US" smtClean="0"/>
              <a:pPr/>
              <a:t>‹#›</a:t>
            </a:fld>
            <a:endParaRPr lang="zh-CN" altLang="en-US"/>
          </a:p>
        </p:txBody>
      </p:sp>
    </p:spTree>
    <p:extLst>
      <p:ext uri="{BB962C8B-B14F-4D97-AF65-F5344CB8AC3E}">
        <p14:creationId xmlns:p14="http://schemas.microsoft.com/office/powerpoint/2010/main" val="1578416296"/>
      </p:ext>
    </p:extLst>
  </p:cSld>
  <p:clrMap bg1="lt1" tx1="dk1" bg2="lt2" tx2="dk2" accent1="accent1" accent2="accent2" accent3="accent3" accent4="accent4" accent5="accent5" accent6="accent6" hlink="hlink" folHlink="folHlink"/>
  <p:sldLayoutIdLst>
    <p:sldLayoutId id="2147483649" r:id="rId1"/>
    <p:sldLayoutId id="2147483665" r:id="rId2"/>
    <p:sldLayoutId id="2147483655" r:id="rId3"/>
    <p:sldLayoutId id="2147483661" r:id="rId4"/>
    <p:sldLayoutId id="2147483660" r:id="rId5"/>
    <p:sldLayoutId id="2147483664" r:id="rId6"/>
    <p:sldLayoutId id="2147483652" r:id="rId7"/>
    <p:sldLayoutId id="2147483657" r:id="rId8"/>
    <p:sldLayoutId id="2147483654" r:id="rId9"/>
    <p:sldLayoutId id="2147483663" r:id="rId10"/>
    <p:sldLayoutId id="2147483662" r:id="rId11"/>
  </p:sldLayoutIdLst>
  <p:hf hdr="0"/>
  <p:txStyles>
    <p:titleStyle>
      <a:lvl1pPr algn="l" defTabSz="914400" rtl="0" eaLnBrk="1" latinLnBrk="0" hangingPunct="1">
        <a:lnSpc>
          <a:spcPct val="90000"/>
        </a:lnSpc>
        <a:spcBef>
          <a:spcPct val="0"/>
        </a:spcBef>
        <a:buNone/>
        <a:defRPr sz="3000" kern="1200" baseline="0">
          <a:solidFill>
            <a:schemeClr val="tx1"/>
          </a:solidFill>
          <a:latin typeface="Segoe UI Semibold" panose="020B0702040204020203" pitchFamily="34" charset="0"/>
          <a:ea typeface="+mj-ea"/>
          <a:cs typeface="Segoe UI Semibold" panose="020B0702040204020203" pitchFamily="34" charset="0"/>
        </a:defRPr>
      </a:lvl1pPr>
    </p:titleStyle>
    <p:bodyStyle>
      <a:lvl1pPr marL="228600" indent="-228600" algn="l" defTabSz="914400" rtl="0" eaLnBrk="1" latinLnBrk="0" hangingPunct="1">
        <a:lnSpc>
          <a:spcPct val="90000"/>
        </a:lnSpc>
        <a:spcBef>
          <a:spcPts val="1000"/>
        </a:spcBef>
        <a:buClr>
          <a:srgbClr val="E38526"/>
        </a:buClr>
        <a:buFont typeface="Arial" panose="020B0604020202020204" pitchFamily="34" charset="0"/>
        <a:buChar char="•"/>
        <a:defRPr sz="3200" kern="1200" baseline="0">
          <a:solidFill>
            <a:schemeClr val="accent1">
              <a:lumMod val="50000"/>
            </a:schemeClr>
          </a:solidFill>
          <a:latin typeface="Segoe UI" panose="020B0502040204020203" pitchFamily="34" charset="0"/>
          <a:ea typeface="+mn-ea"/>
          <a:cs typeface="Segoe UI" panose="020B0502040204020203" pitchFamily="34" charset="0"/>
        </a:defRPr>
      </a:lvl1pPr>
      <a:lvl2pPr marL="736600" indent="-279400" algn="l" defTabSz="914400" rtl="0" eaLnBrk="1" latinLnBrk="0" hangingPunct="1">
        <a:lnSpc>
          <a:spcPct val="90000"/>
        </a:lnSpc>
        <a:spcBef>
          <a:spcPts val="500"/>
        </a:spcBef>
        <a:buClr>
          <a:srgbClr val="E38526"/>
        </a:buClr>
        <a:buFont typeface="Courier New" panose="02070309020205020404" pitchFamily="49" charset="0"/>
        <a:buChar char="o"/>
        <a:defRPr sz="2800" kern="1200">
          <a:solidFill>
            <a:schemeClr val="accent1">
              <a:lumMod val="50000"/>
            </a:schemeClr>
          </a:solidFill>
          <a:latin typeface="Segoe UI" panose="020B0502040204020203" pitchFamily="34" charset="0"/>
          <a:ea typeface="+mn-ea"/>
          <a:cs typeface="Segoe UI" panose="020B0502040204020203" pitchFamily="34" charset="0"/>
        </a:defRPr>
      </a:lvl2pPr>
      <a:lvl3pPr marL="1143000" indent="-228600" algn="l" defTabSz="914400" rtl="0" eaLnBrk="1" latinLnBrk="0" hangingPunct="1">
        <a:lnSpc>
          <a:spcPct val="90000"/>
        </a:lnSpc>
        <a:spcBef>
          <a:spcPts val="500"/>
        </a:spcBef>
        <a:buClr>
          <a:srgbClr val="E38526"/>
        </a:buClr>
        <a:buFont typeface="Wingdings" panose="05000000000000000000" pitchFamily="2" charset="2"/>
        <a:buChar char="§"/>
        <a:defRPr sz="2400" kern="1200">
          <a:solidFill>
            <a:schemeClr val="accent1">
              <a:lumMod val="50000"/>
            </a:schemeClr>
          </a:solidFill>
          <a:latin typeface="Segoe UI" panose="020B0502040204020203" pitchFamily="34" charset="0"/>
          <a:ea typeface="+mn-ea"/>
          <a:cs typeface="Segoe UI" panose="020B0502040204020203" pitchFamily="34" charset="0"/>
        </a:defRPr>
      </a:lvl3pPr>
      <a:lvl4pPr marL="1651000" indent="-279400" algn="l" defTabSz="914400" rtl="0" eaLnBrk="1" latinLnBrk="0" hangingPunct="1">
        <a:lnSpc>
          <a:spcPct val="90000"/>
        </a:lnSpc>
        <a:spcBef>
          <a:spcPts val="500"/>
        </a:spcBef>
        <a:buClr>
          <a:srgbClr val="E38526"/>
        </a:buClr>
        <a:buFont typeface="Wingdings" panose="05000000000000000000" pitchFamily="2" charset="2"/>
        <a:buChar char="Ø"/>
        <a:defRPr sz="2000" kern="1200">
          <a:solidFill>
            <a:schemeClr val="accent1">
              <a:lumMod val="50000"/>
            </a:schemeClr>
          </a:solidFill>
          <a:latin typeface="Segoe UI" panose="020B0502040204020203" pitchFamily="34" charset="0"/>
          <a:ea typeface="+mn-ea"/>
          <a:cs typeface="Segoe UI" panose="020B0502040204020203" pitchFamily="34" charset="0"/>
        </a:defRPr>
      </a:lvl4pPr>
      <a:lvl5pPr marL="2116138" indent="-287338" algn="l" defTabSz="914400" rtl="0" eaLnBrk="1" latinLnBrk="0" hangingPunct="1">
        <a:lnSpc>
          <a:spcPct val="90000"/>
        </a:lnSpc>
        <a:spcBef>
          <a:spcPts val="500"/>
        </a:spcBef>
        <a:buClr>
          <a:srgbClr val="E38526"/>
        </a:buClr>
        <a:buFont typeface="Wingdings" panose="05000000000000000000" pitchFamily="2" charset="2"/>
        <a:buChar char="v"/>
        <a:defRPr sz="2000" kern="1200">
          <a:solidFill>
            <a:schemeClr val="accent1">
              <a:lumMod val="50000"/>
            </a:schemeClr>
          </a:solidFill>
          <a:latin typeface="Segoe UI" panose="020B0502040204020203" pitchFamily="34" charset="0"/>
          <a:ea typeface="+mn-ea"/>
          <a:cs typeface="Segoe UI" panose="020B0502040204020203"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zh-C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6.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5.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5.xml"/><Relationship Id="rId1" Type="http://schemas.openxmlformats.org/officeDocument/2006/relationships/slideLayout" Target="../slideLayouts/slideLayout5.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6.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6.xml"/><Relationship Id="rId1" Type="http://schemas.openxmlformats.org/officeDocument/2006/relationships/slideLayout" Target="../slideLayouts/slideLayout5.xml"/></Relationships>
</file>

<file path=ppt/slides/_rels/slide7.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7.xml"/><Relationship Id="rId1" Type="http://schemas.openxmlformats.org/officeDocument/2006/relationships/slideLayout" Target="../slideLayouts/slideLayout7.xml"/><Relationship Id="rId4" Type="http://schemas.openxmlformats.org/officeDocument/2006/relationships/image" Target="../media/image13.emf"/></Relationships>
</file>

<file path=ppt/slides/_rels/slide8.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notesSlide" Target="../notesSlides/notesSlide8.xml"/><Relationship Id="rId1" Type="http://schemas.openxmlformats.org/officeDocument/2006/relationships/slideLayout" Target="../slideLayouts/slideLayout5.xml"/><Relationship Id="rId4" Type="http://schemas.openxmlformats.org/officeDocument/2006/relationships/image" Target="../media/image15.emf"/></Relationships>
</file>

<file path=ppt/slides/_rels/slide9.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9.xml"/><Relationship Id="rId1" Type="http://schemas.openxmlformats.org/officeDocument/2006/relationships/slideLayout" Target="../slideLayouts/slideLayout7.xml"/><Relationship Id="rId4" Type="http://schemas.openxmlformats.org/officeDocument/2006/relationships/image" Target="../media/image17.emf"/></Relationships>
</file>

<file path=ppt/slides/_rels/slide10.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notesSlide" Target="../notesSlides/notesSlide10.xml"/><Relationship Id="rId1" Type="http://schemas.openxmlformats.org/officeDocument/2006/relationships/slideLayout" Target="../slideLayouts/slideLayout5.xml"/><Relationship Id="rId4" Type="http://schemas.openxmlformats.org/officeDocument/2006/relationships/image" Target="../media/image19.emf"/></Relationships>
</file>

<file path=ppt/slides/_rels/slide11.xml.rels><?xml version="1.0" encoding="UTF-8" standalone="yes"?>
<Relationships xmlns="http://schemas.openxmlformats.org/package/2006/relationships"><Relationship Id="rId3" Type="http://schemas.openxmlformats.org/officeDocument/2006/relationships/diagramData" Target="../diagrams/data2.xml"/><Relationship Id="rId7" Type="http://schemas.microsoft.com/office/2007/relationships/diagramDrawing" Target="../diagrams/drawing2.xml"/><Relationship Id="rId2" Type="http://schemas.openxmlformats.org/officeDocument/2006/relationships/notesSlide" Target="../notesSlides/notesSlide11.xml"/><Relationship Id="rId1" Type="http://schemas.openxmlformats.org/officeDocument/2006/relationships/slideLayout" Target="../slideLayouts/slideLayout5.xml"/><Relationship Id="rId6" Type="http://schemas.openxmlformats.org/officeDocument/2006/relationships/diagramColors" Target="../diagrams/colors2.xml"/><Relationship Id="rId5" Type="http://schemas.openxmlformats.org/officeDocument/2006/relationships/diagramQuickStyle" Target="../diagrams/quickStyle2.xml"/><Relationship Id="rId4" Type="http://schemas.openxmlformats.org/officeDocument/2006/relationships/diagramLayout" Target="../diagrams/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5.xml"/></Relationships>
</file>

<file path=ppt/slides/_rels/slide13.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3.xml"/><Relationship Id="rId1" Type="http://schemas.openxmlformats.org/officeDocument/2006/relationships/slideLayout" Target="../slideLayouts/slideLayout11.xml"/><Relationship Id="rId5" Type="http://schemas.openxmlformats.org/officeDocument/2006/relationships/image" Target="../media/image22.png"/><Relationship Id="rId4" Type="http://schemas.openxmlformats.org/officeDocument/2006/relationships/image" Target="../media/image21.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a:t>OFFICE OF PUBLIC SCHOOL MONITORING</a:t>
            </a:r>
          </a:p>
        </p:txBody>
      </p:sp>
      <p:sp>
        <p:nvSpPr>
          <p:cNvPr id="3" name="Subtitle 2"/>
          <p:cNvSpPr>
            <a:spLocks noGrp="1"/>
          </p:cNvSpPr>
          <p:nvPr>
            <p:ph type="subTitle" idx="1"/>
          </p:nvPr>
        </p:nvSpPr>
        <p:spPr/>
        <p:txBody>
          <a:bodyPr/>
          <a:lstStyle/>
          <a:p>
            <a:pPr algn="ctr"/>
            <a:r>
              <a:rPr lang="en-US" dirty="0"/>
              <a:t>Tiered Focused Monitoring</a:t>
            </a:r>
          </a:p>
          <a:p>
            <a:pPr algn="ctr"/>
            <a:endParaRPr lang="en-US" dirty="0"/>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Tiered Focused Monitoring</a:t>
            </a:r>
          </a:p>
        </p:txBody>
      </p:sp>
      <p:sp>
        <p:nvSpPr>
          <p:cNvPr id="3" name="Content Placeholder 2"/>
          <p:cNvSpPr>
            <a:spLocks noGrp="1"/>
          </p:cNvSpPr>
          <p:nvPr>
            <p:ph idx="1"/>
          </p:nvPr>
        </p:nvSpPr>
        <p:spPr/>
        <p:txBody>
          <a:bodyPr/>
          <a:lstStyle/>
          <a:p>
            <a:pPr>
              <a:buNone/>
            </a:pPr>
            <a:r>
              <a:rPr lang="en-US" dirty="0"/>
              <a:t>Topics we will cover:</a:t>
            </a:r>
          </a:p>
          <a:p>
            <a:pPr>
              <a:buNone/>
            </a:pPr>
            <a:endParaRPr lang="en-US" dirty="0"/>
          </a:p>
          <a:p>
            <a:r>
              <a:rPr lang="en-US" dirty="0"/>
              <a:t>Role of Public School Monitoring (PSM)</a:t>
            </a:r>
          </a:p>
          <a:p>
            <a:r>
              <a:rPr lang="en-US" dirty="0"/>
              <a:t>Tiered Focused Monitoring (TFM) overview</a:t>
            </a:r>
          </a:p>
          <a:p>
            <a:r>
              <a:rPr lang="en-US" dirty="0"/>
              <a:t>Monitoring timeline</a:t>
            </a:r>
          </a:p>
          <a:p>
            <a:r>
              <a:rPr lang="en-US" dirty="0"/>
              <a:t>Department of Elementary &amp; Secondary Education (DESE) offices working together</a:t>
            </a:r>
          </a:p>
          <a:p>
            <a:endParaRPr lang="en-US" dirty="0"/>
          </a:p>
        </p:txBody>
      </p:sp>
      <p:sp>
        <p:nvSpPr>
          <p:cNvPr id="5" name="Rectangle 4"/>
          <p:cNvSpPr/>
          <p:nvPr/>
        </p:nvSpPr>
        <p:spPr>
          <a:xfrm>
            <a:off x="8352972" y="6434000"/>
            <a:ext cx="2416630" cy="246221"/>
          </a:xfrm>
          <a:prstGeom prst="rect">
            <a:avLst/>
          </a:prstGeom>
        </p:spPr>
        <p:txBody>
          <a:bodyPr wrap="square">
            <a:spAutoFit/>
          </a:bodyPr>
          <a:lstStyle/>
          <a:p>
            <a:r>
              <a:rPr lang="en-US" sz="1000" dirty="0">
                <a:solidFill>
                  <a:srgbClr val="212121"/>
                </a:solidFill>
                <a:latin typeface="Helvetica" panose="020B0604020202020204" pitchFamily="34" charset="0"/>
                <a:ea typeface="Times New Roman" panose="02020603050405020304" pitchFamily="18" charset="0"/>
              </a:rPr>
              <a:t>no copyright infringement is intended</a:t>
            </a:r>
            <a:endParaRPr lang="en-US" sz="1000" dirty="0"/>
          </a:p>
        </p:txBody>
      </p:sp>
      <p:sp>
        <p:nvSpPr>
          <p:cNvPr id="6" name="TextBox 5"/>
          <p:cNvSpPr txBox="1"/>
          <p:nvPr/>
        </p:nvSpPr>
        <p:spPr>
          <a:xfrm>
            <a:off x="11063639" y="6403222"/>
            <a:ext cx="268022" cy="276999"/>
          </a:xfrm>
          <a:prstGeom prst="rect">
            <a:avLst/>
          </a:prstGeom>
          <a:noFill/>
        </p:spPr>
        <p:txBody>
          <a:bodyPr wrap="none" rtlCol="0">
            <a:spAutoFit/>
          </a:bodyPr>
          <a:lstStyle/>
          <a:p>
            <a:pPr algn="r"/>
            <a:r>
              <a:rPr lang="en-US" sz="1200" dirty="0"/>
              <a:t>2</a:t>
            </a: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7"/>
          <p:cNvSpPr>
            <a:spLocks noGrp="1"/>
          </p:cNvSpPr>
          <p:nvPr>
            <p:ph type="title"/>
          </p:nvPr>
        </p:nvSpPr>
        <p:spPr/>
        <p:txBody>
          <a:bodyPr/>
          <a:lstStyle/>
          <a:p>
            <a:r>
              <a:rPr lang="en-US" dirty="0"/>
              <a:t>Tiered Focused Monitoring: Role of PSM</a:t>
            </a:r>
          </a:p>
        </p:txBody>
      </p:sp>
      <p:sp>
        <p:nvSpPr>
          <p:cNvPr id="9" name="Content Placeholder 8"/>
          <p:cNvSpPr>
            <a:spLocks noGrp="1"/>
          </p:cNvSpPr>
          <p:nvPr>
            <p:ph idx="1"/>
          </p:nvPr>
        </p:nvSpPr>
        <p:spPr>
          <a:xfrm>
            <a:off x="567744" y="1230403"/>
            <a:ext cx="9463360" cy="5049746"/>
          </a:xfrm>
        </p:spPr>
        <p:txBody>
          <a:bodyPr/>
          <a:lstStyle/>
          <a:p>
            <a:pPr marL="0" indent="0">
              <a:buNone/>
            </a:pPr>
            <a:r>
              <a:rPr lang="en-US" sz="2800" dirty="0"/>
              <a:t>Public School Monitoring, a unit of the DESE, is charged with:</a:t>
            </a:r>
          </a:p>
          <a:p>
            <a:r>
              <a:rPr lang="en-US" sz="2800" dirty="0"/>
              <a:t>Monitoring school districts for compliance with special education and civil rights laws and regulations that impact student outcomes</a:t>
            </a:r>
            <a:br>
              <a:rPr lang="en-US" sz="2800" dirty="0"/>
            </a:br>
            <a:endParaRPr lang="en-US" sz="2000" dirty="0"/>
          </a:p>
          <a:p>
            <a:r>
              <a:rPr lang="en-US" sz="2800" dirty="0"/>
              <a:t>Providing technical assistance to help districts:</a:t>
            </a:r>
          </a:p>
          <a:p>
            <a:pPr lvl="1"/>
            <a:r>
              <a:rPr lang="en-US" dirty="0"/>
              <a:t>Understand and comply with regulations</a:t>
            </a:r>
          </a:p>
          <a:p>
            <a:pPr lvl="1"/>
            <a:r>
              <a:rPr lang="en-US" dirty="0"/>
              <a:t>Develop supports and resources for students</a:t>
            </a:r>
            <a:endParaRPr lang="en-US" sz="2000" dirty="0"/>
          </a:p>
          <a:p>
            <a:pPr>
              <a:buNone/>
            </a:pPr>
            <a:endParaRPr lang="en-US" dirty="0"/>
          </a:p>
          <a:p>
            <a:endParaRPr lang="en-US" dirty="0"/>
          </a:p>
        </p:txBody>
      </p:sp>
      <p:sp>
        <p:nvSpPr>
          <p:cNvPr id="2" name="Slide Number Placeholder 1"/>
          <p:cNvSpPr>
            <a:spLocks noGrp="1"/>
          </p:cNvSpPr>
          <p:nvPr>
            <p:ph type="sldNum" sz="quarter" idx="12"/>
          </p:nvPr>
        </p:nvSpPr>
        <p:spPr/>
        <p:txBody>
          <a:bodyPr/>
          <a:lstStyle/>
          <a:p>
            <a:fld id="{FF27229C-EC7B-4063-A33B-28A5E87E32ED}" type="slidenum">
              <a:rPr lang="zh-CN" altLang="en-US" smtClean="0"/>
              <a:pPr/>
              <a:t>3</a:t>
            </a:fld>
            <a:endParaRPr lang="zh-CN" altLang="en-US" dirty="0"/>
          </a:p>
        </p:txBody>
      </p:sp>
    </p:spTree>
    <p:extLst>
      <p:ext uri="{BB962C8B-B14F-4D97-AF65-F5344CB8AC3E}">
        <p14:creationId xmlns:p14="http://schemas.microsoft.com/office/powerpoint/2010/main" val="395864142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FF27229C-EC7B-4063-A33B-28A5E87E32ED}" type="slidenum">
              <a:rPr lang="zh-CN" altLang="en-US" smtClean="0"/>
              <a:pPr/>
              <a:t>4</a:t>
            </a:fld>
            <a:endParaRPr lang="zh-CN" altLang="en-US" dirty="0"/>
          </a:p>
        </p:txBody>
      </p:sp>
      <p:sp>
        <p:nvSpPr>
          <p:cNvPr id="7" name="Content Placeholder 6"/>
          <p:cNvSpPr>
            <a:spLocks noGrp="1"/>
          </p:cNvSpPr>
          <p:nvPr>
            <p:ph idx="13"/>
          </p:nvPr>
        </p:nvSpPr>
        <p:spPr>
          <a:xfrm>
            <a:off x="566057" y="2495343"/>
            <a:ext cx="5007427" cy="3861007"/>
          </a:xfrm>
        </p:spPr>
        <p:txBody>
          <a:bodyPr/>
          <a:lstStyle/>
          <a:p>
            <a:pPr marL="285750" lvl="0" indent="-285750"/>
            <a:r>
              <a:rPr lang="en-US" dirty="0">
                <a:solidFill>
                  <a:schemeClr val="dk1"/>
                </a:solidFill>
                <a:latin typeface="+mn-lt"/>
                <a:cs typeface="Arial" panose="020B0604020202020204" pitchFamily="34" charset="0"/>
              </a:rPr>
              <a:t>Special Education Identification Process</a:t>
            </a:r>
          </a:p>
          <a:p>
            <a:pPr marL="285750" indent="-285750"/>
            <a:r>
              <a:rPr lang="en-US" dirty="0">
                <a:solidFill>
                  <a:schemeClr val="dk1"/>
                </a:solidFill>
                <a:cs typeface="Arial" panose="020B0604020202020204" pitchFamily="34" charset="0"/>
              </a:rPr>
              <a:t>Parent Involvement</a:t>
            </a:r>
            <a:r>
              <a:rPr lang="en-US" dirty="0">
                <a:solidFill>
                  <a:schemeClr val="dk1"/>
                </a:solidFill>
                <a:latin typeface="+mn-lt"/>
                <a:cs typeface="Arial" panose="020B0604020202020204" pitchFamily="34" charset="0"/>
              </a:rPr>
              <a:t> </a:t>
            </a:r>
          </a:p>
          <a:p>
            <a:pPr marL="285750" lvl="0" indent="-285750"/>
            <a:r>
              <a:rPr lang="en-US" dirty="0">
                <a:solidFill>
                  <a:schemeClr val="dk1"/>
                </a:solidFill>
                <a:latin typeface="+mn-lt"/>
                <a:cs typeface="Arial" panose="020B0604020202020204" pitchFamily="34" charset="0"/>
              </a:rPr>
              <a:t>IEP Development</a:t>
            </a:r>
          </a:p>
          <a:p>
            <a:pPr marL="285750" lvl="0" indent="-285750"/>
            <a:r>
              <a:rPr lang="en-US" dirty="0">
                <a:solidFill>
                  <a:schemeClr val="dk1"/>
                </a:solidFill>
                <a:latin typeface="+mn-lt"/>
                <a:cs typeface="Arial" panose="020B0604020202020204" pitchFamily="34" charset="0"/>
              </a:rPr>
              <a:t>Programming &amp; Support Services</a:t>
            </a:r>
          </a:p>
          <a:p>
            <a:pPr marL="285750" lvl="0" indent="-285750"/>
            <a:r>
              <a:rPr lang="en-US" dirty="0">
                <a:solidFill>
                  <a:schemeClr val="dk1"/>
                </a:solidFill>
                <a:latin typeface="+mn-lt"/>
                <a:cs typeface="Arial" panose="020B0604020202020204" pitchFamily="34" charset="0"/>
              </a:rPr>
              <a:t>Equal Opportunity</a:t>
            </a:r>
          </a:p>
          <a:p>
            <a:pPr marL="0" lvl="0" indent="0">
              <a:buNone/>
            </a:pPr>
            <a:endParaRPr lang="en-US" dirty="0">
              <a:solidFill>
                <a:schemeClr val="dk1"/>
              </a:solidFill>
              <a:latin typeface="+mn-lt"/>
              <a:cs typeface="Arial" panose="020B0604020202020204" pitchFamily="34" charset="0"/>
            </a:endParaRPr>
          </a:p>
          <a:p>
            <a:pPr>
              <a:buNone/>
            </a:pPr>
            <a:endParaRPr lang="en-US" sz="3200" dirty="0"/>
          </a:p>
        </p:txBody>
      </p:sp>
      <p:sp>
        <p:nvSpPr>
          <p:cNvPr id="8" name="Content Placeholder 7"/>
          <p:cNvSpPr>
            <a:spLocks noGrp="1"/>
          </p:cNvSpPr>
          <p:nvPr>
            <p:ph idx="4294967295"/>
          </p:nvPr>
        </p:nvSpPr>
        <p:spPr>
          <a:xfrm>
            <a:off x="6354656" y="2495343"/>
            <a:ext cx="5452057" cy="3861007"/>
          </a:xfrm>
        </p:spPr>
        <p:txBody>
          <a:bodyPr/>
          <a:lstStyle/>
          <a:p>
            <a:pPr marL="285750" lvl="0" indent="-285750"/>
            <a:r>
              <a:rPr lang="en-US" sz="2800" dirty="0">
                <a:solidFill>
                  <a:schemeClr val="dk1"/>
                </a:solidFill>
                <a:latin typeface="+mn-lt"/>
                <a:cs typeface="Arial" panose="020B0604020202020204" pitchFamily="34" charset="0"/>
              </a:rPr>
              <a:t>Licensure &amp; Professional Development</a:t>
            </a:r>
          </a:p>
          <a:p>
            <a:pPr marL="285750" lvl="0" indent="-285750"/>
            <a:r>
              <a:rPr lang="en-US" sz="2800" dirty="0">
                <a:solidFill>
                  <a:schemeClr val="dk1"/>
                </a:solidFill>
                <a:latin typeface="+mn-lt"/>
                <a:cs typeface="Arial" panose="020B0604020202020204" pitchFamily="34" charset="0"/>
              </a:rPr>
              <a:t>Parent, Student &amp; Community Engagement</a:t>
            </a:r>
          </a:p>
          <a:p>
            <a:pPr marL="285750" lvl="0" indent="-285750"/>
            <a:r>
              <a:rPr lang="en-US" sz="2800" dirty="0">
                <a:solidFill>
                  <a:schemeClr val="dk1"/>
                </a:solidFill>
                <a:latin typeface="+mn-lt"/>
                <a:cs typeface="Arial" panose="020B0604020202020204" pitchFamily="34" charset="0"/>
              </a:rPr>
              <a:t>Facilities and Classrooms</a:t>
            </a:r>
          </a:p>
          <a:p>
            <a:pPr marL="285750" lvl="0" indent="-285750"/>
            <a:r>
              <a:rPr lang="en-US" sz="2800" dirty="0">
                <a:solidFill>
                  <a:schemeClr val="dk1"/>
                </a:solidFill>
                <a:latin typeface="+mn-lt"/>
                <a:cs typeface="Arial" panose="020B0604020202020204" pitchFamily="34" charset="0"/>
              </a:rPr>
              <a:t>Oversight</a:t>
            </a:r>
          </a:p>
          <a:p>
            <a:pPr marL="285750" lvl="0" indent="-285750"/>
            <a:r>
              <a:rPr lang="en-US" sz="2800" dirty="0">
                <a:solidFill>
                  <a:schemeClr val="dk1"/>
                </a:solidFill>
                <a:latin typeface="+mn-lt"/>
                <a:cs typeface="Arial" panose="020B0604020202020204" pitchFamily="34" charset="0"/>
              </a:rPr>
              <a:t>Student Learning Time</a:t>
            </a:r>
          </a:p>
          <a:p>
            <a:pPr marL="285750" lvl="0" indent="-285750"/>
            <a:r>
              <a:rPr lang="en-US" sz="2800" dirty="0">
                <a:solidFill>
                  <a:schemeClr val="dk1"/>
                </a:solidFill>
                <a:latin typeface="+mn-lt"/>
                <a:cs typeface="Arial" panose="020B0604020202020204" pitchFamily="34" charset="0"/>
              </a:rPr>
              <a:t>Equal Access</a:t>
            </a:r>
          </a:p>
          <a:p>
            <a:endParaRPr lang="en-US" sz="3000" dirty="0"/>
          </a:p>
        </p:txBody>
      </p:sp>
      <p:sp>
        <p:nvSpPr>
          <p:cNvPr id="6" name="Text Placeholder 5"/>
          <p:cNvSpPr>
            <a:spLocks noGrp="1"/>
          </p:cNvSpPr>
          <p:nvPr>
            <p:ph type="body" idx="1"/>
          </p:nvPr>
        </p:nvSpPr>
        <p:spPr>
          <a:xfrm>
            <a:off x="566057" y="1761660"/>
            <a:ext cx="4911634" cy="537404"/>
          </a:xfrm>
        </p:spPr>
        <p:txBody>
          <a:bodyPr/>
          <a:lstStyle/>
          <a:p>
            <a:pPr marL="0" lvl="1">
              <a:spcBef>
                <a:spcPts val="1000"/>
              </a:spcBef>
            </a:pPr>
            <a:r>
              <a:rPr lang="en-US" sz="2800" dirty="0">
                <a:solidFill>
                  <a:schemeClr val="tx1"/>
                </a:solidFill>
              </a:rPr>
              <a:t>Group A	</a:t>
            </a:r>
          </a:p>
        </p:txBody>
      </p:sp>
      <p:sp>
        <p:nvSpPr>
          <p:cNvPr id="9" name="Text Placeholder 8"/>
          <p:cNvSpPr>
            <a:spLocks noGrp="1"/>
          </p:cNvSpPr>
          <p:nvPr>
            <p:ph type="body" idx="15"/>
          </p:nvPr>
        </p:nvSpPr>
        <p:spPr>
          <a:xfrm>
            <a:off x="6354656" y="1761659"/>
            <a:ext cx="5184202" cy="537405"/>
          </a:xfrm>
          <a:ln>
            <a:noFill/>
          </a:ln>
        </p:spPr>
        <p:txBody>
          <a:bodyPr/>
          <a:lstStyle/>
          <a:p>
            <a:r>
              <a:rPr lang="en-US" dirty="0">
                <a:solidFill>
                  <a:schemeClr val="tx1"/>
                </a:solidFill>
                <a:latin typeface="+mn-lt"/>
              </a:rPr>
              <a:t>Group B</a:t>
            </a:r>
          </a:p>
        </p:txBody>
      </p:sp>
      <p:sp>
        <p:nvSpPr>
          <p:cNvPr id="5" name="Title 4"/>
          <p:cNvSpPr>
            <a:spLocks noGrp="1"/>
          </p:cNvSpPr>
          <p:nvPr>
            <p:ph type="title"/>
          </p:nvPr>
        </p:nvSpPr>
        <p:spPr/>
        <p:txBody>
          <a:bodyPr/>
          <a:lstStyle/>
          <a:p>
            <a:r>
              <a:rPr lang="en-US" dirty="0"/>
              <a:t>Tiered Focused Monitoring: Universal Standards</a:t>
            </a:r>
          </a:p>
        </p:txBody>
      </p:sp>
      <p:sp>
        <p:nvSpPr>
          <p:cNvPr id="10" name="TextBox 9"/>
          <p:cNvSpPr txBox="1"/>
          <p:nvPr/>
        </p:nvSpPr>
        <p:spPr>
          <a:xfrm>
            <a:off x="395786" y="1173705"/>
            <a:ext cx="11327642" cy="461665"/>
          </a:xfrm>
          <a:prstGeom prst="rect">
            <a:avLst/>
          </a:prstGeom>
          <a:noFill/>
        </p:spPr>
        <p:txBody>
          <a:bodyPr wrap="square" rtlCol="0">
            <a:spAutoFit/>
          </a:bodyPr>
          <a:lstStyle/>
          <a:p>
            <a:r>
              <a:rPr lang="en-US" sz="2400" b="1" dirty="0"/>
              <a:t>The focus of the TFM cycle alternates every three years:</a:t>
            </a:r>
          </a:p>
        </p:txBody>
      </p:sp>
    </p:spTree>
    <p:extLst>
      <p:ext uri="{BB962C8B-B14F-4D97-AF65-F5344CB8AC3E}">
        <p14:creationId xmlns:p14="http://schemas.microsoft.com/office/powerpoint/2010/main" val="209970939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Tiered Focused Monitoring-TFM</a:t>
            </a:r>
          </a:p>
        </p:txBody>
      </p:sp>
      <p:sp>
        <p:nvSpPr>
          <p:cNvPr id="4" name="Slide Number Placeholder 3"/>
          <p:cNvSpPr>
            <a:spLocks noGrp="1"/>
          </p:cNvSpPr>
          <p:nvPr>
            <p:ph type="sldNum" sz="quarter" idx="12"/>
          </p:nvPr>
        </p:nvSpPr>
        <p:spPr/>
        <p:txBody>
          <a:bodyPr/>
          <a:lstStyle/>
          <a:p>
            <a:fld id="{FF27229C-EC7B-4063-A33B-28A5E87E32ED}" type="slidenum">
              <a:rPr lang="zh-CN" altLang="en-US" smtClean="0"/>
              <a:pPr/>
              <a:t>5</a:t>
            </a:fld>
            <a:endParaRPr lang="zh-CN" altLang="en-US" dirty="0"/>
          </a:p>
        </p:txBody>
      </p:sp>
      <p:sp>
        <p:nvSpPr>
          <p:cNvPr id="25" name="TextBox 24"/>
          <p:cNvSpPr txBox="1"/>
          <p:nvPr/>
        </p:nvSpPr>
        <p:spPr>
          <a:xfrm>
            <a:off x="675219" y="1426691"/>
            <a:ext cx="4899547" cy="4247317"/>
          </a:xfrm>
          <a:prstGeom prst="rect">
            <a:avLst/>
          </a:prstGeom>
          <a:noFill/>
        </p:spPr>
        <p:txBody>
          <a:bodyPr wrap="square" rtlCol="0">
            <a:spAutoFit/>
          </a:bodyPr>
          <a:lstStyle/>
          <a:p>
            <a:pPr>
              <a:buClr>
                <a:srgbClr val="E38526"/>
              </a:buClr>
              <a:buFont typeface="Arial" pitchFamily="34" charset="0"/>
              <a:buChar char="•"/>
            </a:pPr>
            <a:r>
              <a:rPr lang="en-US" sz="2800" dirty="0"/>
              <a:t>Tool for determining  </a:t>
            </a:r>
          </a:p>
          <a:p>
            <a:pPr>
              <a:buClr>
                <a:srgbClr val="E38526"/>
              </a:buClr>
            </a:pPr>
            <a:r>
              <a:rPr lang="en-US" sz="2800" dirty="0"/>
              <a:t>  compliance with regulations</a:t>
            </a:r>
            <a:br>
              <a:rPr lang="en-US" sz="2800" dirty="0"/>
            </a:br>
            <a:r>
              <a:rPr lang="en-US" sz="2800" dirty="0"/>
              <a:t>  </a:t>
            </a:r>
          </a:p>
          <a:p>
            <a:pPr>
              <a:buClr>
                <a:srgbClr val="E38526"/>
              </a:buClr>
              <a:buFont typeface="Arial" pitchFamily="34" charset="0"/>
              <a:buChar char="•"/>
            </a:pPr>
            <a:r>
              <a:rPr lang="en-US" sz="2800" dirty="0"/>
              <a:t>All districts participate in a </a:t>
            </a:r>
            <a:br>
              <a:rPr lang="en-US" sz="2800" dirty="0"/>
            </a:br>
            <a:r>
              <a:rPr lang="en-US" sz="2800" dirty="0"/>
              <a:t> TFM process every 3 years</a:t>
            </a:r>
          </a:p>
          <a:p>
            <a:pPr>
              <a:buClr>
                <a:srgbClr val="E38526"/>
              </a:buClr>
              <a:buFont typeface="Arial" pitchFamily="34" charset="0"/>
              <a:buChar char="•"/>
            </a:pPr>
            <a:endParaRPr lang="en-US" sz="2800" dirty="0"/>
          </a:p>
          <a:p>
            <a:pPr>
              <a:buClr>
                <a:srgbClr val="E38526"/>
              </a:buClr>
              <a:buFont typeface="Arial" pitchFamily="34" charset="0"/>
              <a:buChar char="•"/>
            </a:pPr>
            <a:r>
              <a:rPr lang="en-US" sz="2800" dirty="0"/>
              <a:t>Five major components help</a:t>
            </a:r>
            <a:br>
              <a:rPr lang="en-US" sz="2800" dirty="0"/>
            </a:br>
            <a:r>
              <a:rPr lang="en-US" sz="2800" dirty="0"/>
              <a:t> to identify opportunities for</a:t>
            </a:r>
            <a:br>
              <a:rPr lang="en-US" sz="2800" dirty="0"/>
            </a:br>
            <a:r>
              <a:rPr lang="en-US" sz="2800" dirty="0"/>
              <a:t> improved practices</a:t>
            </a:r>
          </a:p>
          <a:p>
            <a:r>
              <a:rPr lang="en-US" dirty="0"/>
              <a:t> </a:t>
            </a:r>
          </a:p>
        </p:txBody>
      </p:sp>
      <p:graphicFrame>
        <p:nvGraphicFramePr>
          <p:cNvPr id="6" name="Diagram 5"/>
          <p:cNvGraphicFramePr/>
          <p:nvPr>
            <p:extLst>
              <p:ext uri="{D42A27DB-BD31-4B8C-83A1-F6EECF244321}">
                <p14:modId xmlns:p14="http://schemas.microsoft.com/office/powerpoint/2010/main" val="1134690782"/>
              </p:ext>
            </p:extLst>
          </p:nvPr>
        </p:nvGraphicFramePr>
        <p:xfrm>
          <a:off x="5500048" y="1119117"/>
          <a:ext cx="6337109" cy="5199798"/>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134298412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Tiered Focused Monitoring: District Self-Assessment</a:t>
            </a:r>
          </a:p>
        </p:txBody>
      </p:sp>
      <p:sp>
        <p:nvSpPr>
          <p:cNvPr id="3" name="Content Placeholder 2"/>
          <p:cNvSpPr>
            <a:spLocks noGrp="1"/>
          </p:cNvSpPr>
          <p:nvPr>
            <p:ph idx="1"/>
          </p:nvPr>
        </p:nvSpPr>
        <p:spPr>
          <a:xfrm>
            <a:off x="554095" y="1216755"/>
            <a:ext cx="5628341" cy="5049746"/>
          </a:xfrm>
        </p:spPr>
        <p:txBody>
          <a:bodyPr/>
          <a:lstStyle/>
          <a:p>
            <a:pPr marL="460375"/>
            <a:r>
              <a:rPr lang="en-US" sz="2800" dirty="0"/>
              <a:t>Review of special education student records</a:t>
            </a:r>
          </a:p>
          <a:p>
            <a:pPr marL="460375"/>
            <a:r>
              <a:rPr lang="en-US" sz="2800" dirty="0"/>
              <a:t>Review of special education and civil rights policies and procedures </a:t>
            </a:r>
          </a:p>
          <a:p>
            <a:pPr marL="460375"/>
            <a:r>
              <a:rPr lang="en-US" sz="2800" dirty="0"/>
              <a:t>Focused questions relating to special education and civil rights standards under review</a:t>
            </a:r>
          </a:p>
          <a:p>
            <a:pPr>
              <a:buNone/>
            </a:pPr>
            <a:endParaRPr lang="en-US" dirty="0"/>
          </a:p>
        </p:txBody>
      </p:sp>
      <p:sp>
        <p:nvSpPr>
          <p:cNvPr id="4" name="Slide Number Placeholder 3"/>
          <p:cNvSpPr>
            <a:spLocks noGrp="1"/>
          </p:cNvSpPr>
          <p:nvPr>
            <p:ph type="sldNum" sz="quarter" idx="12"/>
          </p:nvPr>
        </p:nvSpPr>
        <p:spPr/>
        <p:txBody>
          <a:bodyPr/>
          <a:lstStyle/>
          <a:p>
            <a:fld id="{FF27229C-EC7B-4063-A33B-28A5E87E32ED}" type="slidenum">
              <a:rPr lang="zh-CN" altLang="en-US" smtClean="0"/>
              <a:pPr/>
              <a:t>6</a:t>
            </a:fld>
            <a:endParaRPr lang="zh-CN" altLang="en-US" dirty="0"/>
          </a:p>
        </p:txBody>
      </p:sp>
      <p:pic>
        <p:nvPicPr>
          <p:cNvPr id="7" name="Picture 6" descr="school building.jpg"/>
          <p:cNvPicPr>
            <a:picLocks noChangeAspect="1"/>
          </p:cNvPicPr>
          <p:nvPr/>
        </p:nvPicPr>
        <p:blipFill>
          <a:blip r:embed="rId3" cstate="print"/>
          <a:stretch>
            <a:fillRect/>
          </a:stretch>
        </p:blipFill>
        <p:spPr>
          <a:xfrm>
            <a:off x="6161025" y="1288869"/>
            <a:ext cx="5412666" cy="3602806"/>
          </a:xfrm>
          <a:prstGeom prst="rect">
            <a:avLst/>
          </a:prstGeom>
        </p:spPr>
      </p:pic>
      <p:sp>
        <p:nvSpPr>
          <p:cNvPr id="5" name="Rectangle 4"/>
          <p:cNvSpPr/>
          <p:nvPr/>
        </p:nvSpPr>
        <p:spPr>
          <a:xfrm>
            <a:off x="9573708" y="4891675"/>
            <a:ext cx="2129109" cy="273473"/>
          </a:xfrm>
          <a:prstGeom prst="rect">
            <a:avLst/>
          </a:prstGeom>
        </p:spPr>
        <p:txBody>
          <a:bodyPr wrap="none">
            <a:spAutoFit/>
          </a:bodyPr>
          <a:lstStyle/>
          <a:p>
            <a:pPr>
              <a:lnSpc>
                <a:spcPct val="107000"/>
              </a:lnSpc>
              <a:spcAft>
                <a:spcPts val="800"/>
              </a:spcAft>
            </a:pPr>
            <a:r>
              <a:rPr lang="en-US" sz="1100" dirty="0">
                <a:latin typeface="Calibri" panose="020F0502020204030204" pitchFamily="34" charset="0"/>
                <a:ea typeface="Calibri" panose="020F0502020204030204" pitchFamily="34" charset="0"/>
                <a:cs typeface="Times New Roman" panose="02020603050405020304" pitchFamily="18" charset="0"/>
              </a:rPr>
              <a:t>Old Lenox High School, Lenox, MA</a:t>
            </a:r>
            <a:endParaRPr lang="en-US" sz="1100" dirty="0">
              <a:effectLst/>
              <a:latin typeface="Calibri" panose="020F0502020204030204" pitchFamily="34" charset="0"/>
              <a:ea typeface="Calibri" panose="020F0502020204030204" pitchFamily="34" charset="0"/>
              <a:cs typeface="Times New Roman" panose="02020603050405020304" pitchFamily="18" charset="0"/>
            </a:endParaRP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FF27229C-EC7B-4063-A33B-28A5E87E32ED}" type="slidenum">
              <a:rPr lang="zh-CN" altLang="en-US" smtClean="0"/>
              <a:pPr/>
              <a:t>7</a:t>
            </a:fld>
            <a:endParaRPr lang="zh-CN" altLang="en-US" dirty="0"/>
          </a:p>
        </p:txBody>
      </p:sp>
      <p:sp>
        <p:nvSpPr>
          <p:cNvPr id="7" name="Content Placeholder 6"/>
          <p:cNvSpPr>
            <a:spLocks noGrp="1"/>
          </p:cNvSpPr>
          <p:nvPr>
            <p:ph idx="13"/>
          </p:nvPr>
        </p:nvSpPr>
        <p:spPr>
          <a:xfrm>
            <a:off x="435429" y="1971044"/>
            <a:ext cx="5452057" cy="4281710"/>
          </a:xfrm>
        </p:spPr>
        <p:txBody>
          <a:bodyPr/>
          <a:lstStyle/>
          <a:p>
            <a:r>
              <a:rPr lang="en-US" sz="2400" dirty="0"/>
              <a:t>Surveys, sent by email, available in several languages</a:t>
            </a:r>
          </a:p>
          <a:p>
            <a:r>
              <a:rPr lang="en-US" sz="2400" dirty="0"/>
              <a:t>Focused questions about the special education process</a:t>
            </a:r>
          </a:p>
          <a:p>
            <a:r>
              <a:rPr lang="en-US" sz="2400" dirty="0"/>
              <a:t>Opportunity to add comments</a:t>
            </a:r>
          </a:p>
          <a:p>
            <a:endParaRPr lang="en-US" sz="2400" dirty="0"/>
          </a:p>
          <a:p>
            <a:endParaRPr lang="en-US" sz="2400" dirty="0"/>
          </a:p>
          <a:p>
            <a:pPr>
              <a:buNone/>
            </a:pPr>
            <a:endParaRPr lang="en-US" sz="3000" dirty="0"/>
          </a:p>
          <a:p>
            <a:endParaRPr lang="en-US" sz="3200" dirty="0"/>
          </a:p>
        </p:txBody>
      </p:sp>
      <p:sp>
        <p:nvSpPr>
          <p:cNvPr id="8" name="Content Placeholder 7"/>
          <p:cNvSpPr>
            <a:spLocks noGrp="1"/>
          </p:cNvSpPr>
          <p:nvPr>
            <p:ph idx="4294967295"/>
          </p:nvPr>
        </p:nvSpPr>
        <p:spPr>
          <a:xfrm>
            <a:off x="435429" y="5109030"/>
            <a:ext cx="5272644" cy="1056640"/>
          </a:xfrm>
        </p:spPr>
        <p:txBody>
          <a:bodyPr/>
          <a:lstStyle/>
          <a:p>
            <a:r>
              <a:rPr lang="en-US" sz="2400" dirty="0"/>
              <a:t>PSM team uses survey responses to enhance onsite monitoring </a:t>
            </a:r>
          </a:p>
        </p:txBody>
      </p:sp>
      <p:sp>
        <p:nvSpPr>
          <p:cNvPr id="6" name="Text Placeholder 5"/>
          <p:cNvSpPr>
            <a:spLocks noGrp="1"/>
          </p:cNvSpPr>
          <p:nvPr>
            <p:ph type="body" idx="1"/>
          </p:nvPr>
        </p:nvSpPr>
        <p:spPr>
          <a:xfrm>
            <a:off x="435430" y="1336505"/>
            <a:ext cx="5091914" cy="615125"/>
          </a:xfrm>
        </p:spPr>
        <p:txBody>
          <a:bodyPr/>
          <a:lstStyle/>
          <a:p>
            <a:pPr marL="0" lvl="1">
              <a:spcBef>
                <a:spcPts val="1000"/>
              </a:spcBef>
            </a:pPr>
            <a:r>
              <a:rPr lang="en-US" sz="2800" dirty="0">
                <a:solidFill>
                  <a:schemeClr val="tx1"/>
                </a:solidFill>
              </a:rPr>
              <a:t>Your input matters</a:t>
            </a:r>
          </a:p>
        </p:txBody>
      </p:sp>
      <p:sp>
        <p:nvSpPr>
          <p:cNvPr id="5" name="Title 4"/>
          <p:cNvSpPr>
            <a:spLocks noGrp="1"/>
          </p:cNvSpPr>
          <p:nvPr>
            <p:ph type="title"/>
          </p:nvPr>
        </p:nvSpPr>
        <p:spPr/>
        <p:txBody>
          <a:bodyPr/>
          <a:lstStyle/>
          <a:p>
            <a:r>
              <a:rPr lang="en-US" dirty="0"/>
              <a:t>Tiered Focused Monitoring: Parent Survey</a:t>
            </a:r>
          </a:p>
        </p:txBody>
      </p:sp>
      <p:sp>
        <p:nvSpPr>
          <p:cNvPr id="10" name="Text Placeholder 5"/>
          <p:cNvSpPr txBox="1">
            <a:spLocks/>
          </p:cNvSpPr>
          <p:nvPr/>
        </p:nvSpPr>
        <p:spPr>
          <a:xfrm>
            <a:off x="435430" y="4393904"/>
            <a:ext cx="5091914" cy="615125"/>
          </a:xfrm>
          <a:prstGeom prst="rect">
            <a:avLst/>
          </a:prstGeom>
          <a:solidFill>
            <a:srgbClr val="E38526"/>
          </a:solidFill>
        </p:spPr>
        <p:txBody>
          <a:bodyPr vert="horz" lIns="91440" tIns="45720" rIns="91440" bIns="45720" rtlCol="0" anchor="ctr">
            <a:noAutofit/>
          </a:bodyPr>
          <a:lstStyle/>
          <a:p>
            <a:pPr marL="0" marR="0" lvl="1" indent="0" algn="l" defTabSz="914400" rtl="0" eaLnBrk="1" fontAlgn="auto" latinLnBrk="0" hangingPunct="1">
              <a:lnSpc>
                <a:spcPct val="90000"/>
              </a:lnSpc>
              <a:spcBef>
                <a:spcPts val="1000"/>
              </a:spcBef>
              <a:spcAft>
                <a:spcPts val="0"/>
              </a:spcAft>
              <a:buClr>
                <a:srgbClr val="E38526"/>
              </a:buClr>
              <a:buSzTx/>
              <a:buFont typeface="Courier New" panose="02070309020205020404" pitchFamily="49" charset="0"/>
              <a:buNone/>
              <a:tabLst/>
              <a:defRPr/>
            </a:pPr>
            <a:r>
              <a:rPr kumimoji="0" lang="en-US" sz="2800" b="1" i="0" u="none" strike="noStrike" kern="1200" cap="none" spc="0" normalizeH="0" baseline="0" noProof="0" dirty="0">
                <a:ln>
                  <a:noFill/>
                </a:ln>
                <a:solidFill>
                  <a:schemeClr val="tx1"/>
                </a:solidFill>
                <a:effectLst/>
                <a:uLnTx/>
                <a:uFillTx/>
                <a:latin typeface="Segoe UI" panose="020B0502040204020203" pitchFamily="34" charset="0"/>
                <a:ea typeface="+mn-ea"/>
                <a:cs typeface="Segoe UI" panose="020B0502040204020203" pitchFamily="34" charset="0"/>
              </a:rPr>
              <a:t>PSM listens</a:t>
            </a:r>
          </a:p>
        </p:txBody>
      </p:sp>
      <p:pic>
        <p:nvPicPr>
          <p:cNvPr id="2" name="Picture 1"/>
          <p:cNvPicPr>
            <a:picLocks noChangeAspect="1"/>
          </p:cNvPicPr>
          <p:nvPr/>
        </p:nvPicPr>
        <p:blipFill>
          <a:blip r:embed="rId3"/>
          <a:stretch>
            <a:fillRect/>
          </a:stretch>
        </p:blipFill>
        <p:spPr>
          <a:xfrm flipH="1">
            <a:off x="6233886" y="1336504"/>
            <a:ext cx="5268685" cy="3485337"/>
          </a:xfrm>
          <a:prstGeom prst="rect">
            <a:avLst/>
          </a:prstGeom>
        </p:spPr>
      </p:pic>
      <p:pic>
        <p:nvPicPr>
          <p:cNvPr id="3" name="Picture 2"/>
          <p:cNvPicPr>
            <a:picLocks noChangeAspect="1"/>
          </p:cNvPicPr>
          <p:nvPr/>
        </p:nvPicPr>
        <p:blipFill>
          <a:blip r:embed="rId4"/>
          <a:stretch>
            <a:fillRect/>
          </a:stretch>
        </p:blipFill>
        <p:spPr>
          <a:xfrm>
            <a:off x="8457565" y="4909030"/>
            <a:ext cx="3630358" cy="199999"/>
          </a:xfrm>
          <a:prstGeom prst="rect">
            <a:avLst/>
          </a:prstGeom>
        </p:spPr>
      </p:pic>
    </p:spTree>
    <p:extLst>
      <p:ext uri="{BB962C8B-B14F-4D97-AF65-F5344CB8AC3E}">
        <p14:creationId xmlns:p14="http://schemas.microsoft.com/office/powerpoint/2010/main" val="209970939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35982" y="411755"/>
            <a:ext cx="11370972" cy="679905"/>
          </a:xfrm>
        </p:spPr>
        <p:txBody>
          <a:bodyPr/>
          <a:lstStyle/>
          <a:p>
            <a:r>
              <a:rPr lang="en-US" dirty="0"/>
              <a:t>Tiered Focused Monitoring: PSM Onsite Visit</a:t>
            </a:r>
          </a:p>
        </p:txBody>
      </p:sp>
      <p:sp>
        <p:nvSpPr>
          <p:cNvPr id="3" name="Content Placeholder 2"/>
          <p:cNvSpPr>
            <a:spLocks noGrp="1"/>
          </p:cNvSpPr>
          <p:nvPr>
            <p:ph idx="1"/>
          </p:nvPr>
        </p:nvSpPr>
        <p:spPr>
          <a:xfrm>
            <a:off x="635982" y="2538094"/>
            <a:ext cx="5754680" cy="3685726"/>
          </a:xfrm>
        </p:spPr>
        <p:txBody>
          <a:bodyPr/>
          <a:lstStyle/>
          <a:p>
            <a:pPr marL="974725" indent="-742950">
              <a:buNone/>
            </a:pPr>
            <a:endParaRPr lang="en-US" sz="1600" dirty="0"/>
          </a:p>
          <a:p>
            <a:pPr marL="974725" indent="-742950">
              <a:buNone/>
            </a:pPr>
            <a:r>
              <a:rPr lang="en-US" sz="2800" dirty="0"/>
              <a:t>On-site monitoring may</a:t>
            </a:r>
          </a:p>
          <a:p>
            <a:pPr marL="974725" indent="-742950">
              <a:buNone/>
            </a:pPr>
            <a:r>
              <a:rPr lang="en-US" sz="2800" dirty="0"/>
              <a:t> include:</a:t>
            </a:r>
          </a:p>
          <a:p>
            <a:pPr marL="974725" indent="-742950">
              <a:buNone/>
            </a:pPr>
            <a:endParaRPr lang="en-US" sz="1000" dirty="0"/>
          </a:p>
          <a:p>
            <a:pPr marL="460375"/>
            <a:r>
              <a:rPr lang="en-US" sz="2800" dirty="0"/>
              <a:t>Review of student records</a:t>
            </a:r>
          </a:p>
          <a:p>
            <a:pPr marL="460375"/>
            <a:r>
              <a:rPr lang="en-US" sz="2800" dirty="0"/>
              <a:t>Focused interviews</a:t>
            </a:r>
          </a:p>
          <a:p>
            <a:pPr marL="460375"/>
            <a:endParaRPr lang="en-US" sz="2800" dirty="0"/>
          </a:p>
        </p:txBody>
      </p:sp>
      <p:sp>
        <p:nvSpPr>
          <p:cNvPr id="4" name="Slide Number Placeholder 3"/>
          <p:cNvSpPr>
            <a:spLocks noGrp="1"/>
          </p:cNvSpPr>
          <p:nvPr>
            <p:ph type="sldNum" sz="quarter" idx="12"/>
          </p:nvPr>
        </p:nvSpPr>
        <p:spPr/>
        <p:txBody>
          <a:bodyPr/>
          <a:lstStyle/>
          <a:p>
            <a:fld id="{FF27229C-EC7B-4063-A33B-28A5E87E32ED}" type="slidenum">
              <a:rPr lang="zh-CN" altLang="en-US" smtClean="0"/>
              <a:pPr/>
              <a:t>8</a:t>
            </a:fld>
            <a:endParaRPr lang="zh-CN" altLang="en-US" dirty="0"/>
          </a:p>
        </p:txBody>
      </p:sp>
      <p:pic>
        <p:nvPicPr>
          <p:cNvPr id="6" name="Picture 5" descr="Image result for business interview"/>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550925" y="2641519"/>
            <a:ext cx="5125818" cy="3065853"/>
          </a:xfrm>
          <a:prstGeom prst="rect">
            <a:avLst/>
          </a:prstGeom>
          <a:noFill/>
          <a:ln>
            <a:noFill/>
          </a:ln>
        </p:spPr>
      </p:pic>
      <p:pic>
        <p:nvPicPr>
          <p:cNvPr id="5" name="Picture 4"/>
          <p:cNvPicPr>
            <a:picLocks noChangeAspect="1"/>
          </p:cNvPicPr>
          <p:nvPr/>
        </p:nvPicPr>
        <p:blipFill>
          <a:blip r:embed="rId4"/>
          <a:stretch>
            <a:fillRect/>
          </a:stretch>
        </p:blipFill>
        <p:spPr>
          <a:xfrm>
            <a:off x="7477489" y="5856172"/>
            <a:ext cx="4339187" cy="351377"/>
          </a:xfrm>
          <a:prstGeom prst="rect">
            <a:avLst/>
          </a:prstGeom>
        </p:spPr>
      </p:pic>
      <p:grpSp>
        <p:nvGrpSpPr>
          <p:cNvPr id="12" name="Group 11"/>
          <p:cNvGrpSpPr/>
          <p:nvPr/>
        </p:nvGrpSpPr>
        <p:grpSpPr>
          <a:xfrm>
            <a:off x="846306" y="1298837"/>
            <a:ext cx="10830437" cy="1200329"/>
            <a:chOff x="365069" y="5314668"/>
            <a:chExt cx="4880612" cy="677469"/>
          </a:xfrm>
        </p:grpSpPr>
        <p:sp>
          <p:nvSpPr>
            <p:cNvPr id="7" name="Chevron 6"/>
            <p:cNvSpPr/>
            <p:nvPr/>
          </p:nvSpPr>
          <p:spPr>
            <a:xfrm>
              <a:off x="1698922" y="5380080"/>
              <a:ext cx="484632" cy="484632"/>
            </a:xfrm>
            <a:prstGeom prst="chevro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8" name="TextBox 7"/>
            <p:cNvSpPr txBox="1"/>
            <p:nvPr/>
          </p:nvSpPr>
          <p:spPr>
            <a:xfrm>
              <a:off x="365069" y="5314668"/>
              <a:ext cx="1459079" cy="677469"/>
            </a:xfrm>
            <a:prstGeom prst="rect">
              <a:avLst/>
            </a:prstGeom>
            <a:noFill/>
          </p:spPr>
          <p:txBody>
            <a:bodyPr wrap="square" rtlCol="0">
              <a:spAutoFit/>
            </a:bodyPr>
            <a:lstStyle/>
            <a:p>
              <a:r>
                <a:rPr lang="en-US" sz="2400" dirty="0">
                  <a:solidFill>
                    <a:schemeClr val="bg2">
                      <a:lumMod val="10000"/>
                    </a:schemeClr>
                  </a:solidFill>
                </a:rPr>
                <a:t>Chair reviews district </a:t>
              </a:r>
            </a:p>
            <a:p>
              <a:r>
                <a:rPr lang="en-US" sz="2400" dirty="0">
                  <a:solidFill>
                    <a:schemeClr val="bg2">
                      <a:lumMod val="10000"/>
                    </a:schemeClr>
                  </a:solidFill>
                </a:rPr>
                <a:t>self-assessment &amp; </a:t>
              </a:r>
            </a:p>
            <a:p>
              <a:r>
                <a:rPr lang="en-US" sz="2400" dirty="0">
                  <a:solidFill>
                    <a:schemeClr val="bg2">
                      <a:lumMod val="10000"/>
                    </a:schemeClr>
                  </a:solidFill>
                </a:rPr>
                <a:t>parent survey results</a:t>
              </a:r>
            </a:p>
          </p:txBody>
        </p:sp>
        <p:sp>
          <p:nvSpPr>
            <p:cNvPr id="9" name="TextBox 8"/>
            <p:cNvSpPr txBox="1"/>
            <p:nvPr/>
          </p:nvSpPr>
          <p:spPr>
            <a:xfrm>
              <a:off x="2337716" y="5314668"/>
              <a:ext cx="1158949" cy="615457"/>
            </a:xfrm>
            <a:prstGeom prst="rect">
              <a:avLst/>
            </a:prstGeom>
            <a:noFill/>
          </p:spPr>
          <p:txBody>
            <a:bodyPr wrap="square" rtlCol="0">
              <a:spAutoFit/>
            </a:bodyPr>
            <a:lstStyle/>
            <a:p>
              <a:r>
                <a:rPr lang="en-US" sz="2400" dirty="0">
                  <a:solidFill>
                    <a:schemeClr val="bg2">
                      <a:lumMod val="10000"/>
                    </a:schemeClr>
                  </a:solidFill>
                </a:rPr>
                <a:t>Chair develops </a:t>
              </a:r>
            </a:p>
            <a:p>
              <a:r>
                <a:rPr lang="en-US" sz="2400" dirty="0">
                  <a:solidFill>
                    <a:schemeClr val="bg2">
                      <a:lumMod val="10000"/>
                    </a:schemeClr>
                  </a:solidFill>
                </a:rPr>
                <a:t>an onsite plan</a:t>
              </a:r>
            </a:p>
          </p:txBody>
        </p:sp>
        <p:sp>
          <p:nvSpPr>
            <p:cNvPr id="10" name="Chevron 9"/>
            <p:cNvSpPr/>
            <p:nvPr/>
          </p:nvSpPr>
          <p:spPr>
            <a:xfrm>
              <a:off x="3422719" y="5380080"/>
              <a:ext cx="484632" cy="484632"/>
            </a:xfrm>
            <a:prstGeom prst="chevro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chemeClr val="tx1"/>
                </a:solidFill>
              </a:endParaRPr>
            </a:p>
          </p:txBody>
        </p:sp>
        <p:sp>
          <p:nvSpPr>
            <p:cNvPr id="11" name="TextBox 10"/>
            <p:cNvSpPr txBox="1"/>
            <p:nvPr/>
          </p:nvSpPr>
          <p:spPr>
            <a:xfrm>
              <a:off x="3957430" y="5314668"/>
              <a:ext cx="1288251" cy="615457"/>
            </a:xfrm>
            <a:prstGeom prst="rect">
              <a:avLst/>
            </a:prstGeom>
            <a:noFill/>
          </p:spPr>
          <p:txBody>
            <a:bodyPr wrap="square" rtlCol="0">
              <a:spAutoFit/>
            </a:bodyPr>
            <a:lstStyle/>
            <a:p>
              <a:r>
                <a:rPr lang="en-US" sz="2400" dirty="0">
                  <a:solidFill>
                    <a:schemeClr val="bg2">
                      <a:lumMod val="10000"/>
                    </a:schemeClr>
                  </a:solidFill>
                </a:rPr>
                <a:t>Chair collects </a:t>
              </a:r>
            </a:p>
            <a:p>
              <a:r>
                <a:rPr lang="en-US" sz="2400" dirty="0">
                  <a:solidFill>
                    <a:schemeClr val="bg2">
                      <a:lumMod val="10000"/>
                    </a:schemeClr>
                  </a:solidFill>
                </a:rPr>
                <a:t>data on-site</a:t>
              </a:r>
            </a:p>
          </p:txBody>
        </p:sp>
      </p:gr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FF27229C-EC7B-4063-A33B-28A5E87E32ED}" type="slidenum">
              <a:rPr lang="zh-CN" altLang="en-US" smtClean="0"/>
              <a:pPr/>
              <a:t>9</a:t>
            </a:fld>
            <a:endParaRPr lang="zh-CN" altLang="en-US" dirty="0"/>
          </a:p>
        </p:txBody>
      </p:sp>
      <p:sp>
        <p:nvSpPr>
          <p:cNvPr id="7" name="Content Placeholder 6"/>
          <p:cNvSpPr>
            <a:spLocks noGrp="1"/>
          </p:cNvSpPr>
          <p:nvPr>
            <p:ph idx="13"/>
          </p:nvPr>
        </p:nvSpPr>
        <p:spPr>
          <a:xfrm>
            <a:off x="435429" y="1817657"/>
            <a:ext cx="5452057" cy="2015434"/>
          </a:xfrm>
        </p:spPr>
        <p:txBody>
          <a:bodyPr/>
          <a:lstStyle/>
          <a:p>
            <a:r>
              <a:rPr lang="en-US" sz="2400" dirty="0"/>
              <a:t>Commendable</a:t>
            </a:r>
          </a:p>
          <a:p>
            <a:r>
              <a:rPr lang="en-US" sz="2400" dirty="0"/>
              <a:t>Implemented</a:t>
            </a:r>
          </a:p>
          <a:p>
            <a:r>
              <a:rPr lang="en-US" sz="2400" dirty="0"/>
              <a:t>Partially Implemented </a:t>
            </a:r>
          </a:p>
          <a:p>
            <a:r>
              <a:rPr lang="en-US" sz="2400" dirty="0"/>
              <a:t>Not Implemented </a:t>
            </a:r>
          </a:p>
          <a:p>
            <a:endParaRPr lang="en-US" sz="2400" dirty="0"/>
          </a:p>
          <a:p>
            <a:endParaRPr lang="en-US" sz="1100" dirty="0"/>
          </a:p>
          <a:p>
            <a:r>
              <a:rPr lang="en-US" sz="2400" dirty="0"/>
              <a:t>The report includes actions for the district to implement in response to the ratings.</a:t>
            </a:r>
          </a:p>
          <a:p>
            <a:endParaRPr lang="en-US" sz="2400" dirty="0"/>
          </a:p>
        </p:txBody>
      </p:sp>
      <p:sp>
        <p:nvSpPr>
          <p:cNvPr id="6" name="Text Placeholder 5"/>
          <p:cNvSpPr>
            <a:spLocks noGrp="1"/>
          </p:cNvSpPr>
          <p:nvPr>
            <p:ph type="body" idx="1"/>
          </p:nvPr>
        </p:nvSpPr>
        <p:spPr>
          <a:xfrm>
            <a:off x="421781" y="1201003"/>
            <a:ext cx="4791663" cy="532263"/>
          </a:xfrm>
        </p:spPr>
        <p:txBody>
          <a:bodyPr/>
          <a:lstStyle/>
          <a:p>
            <a:pPr marL="0" lvl="1">
              <a:spcBef>
                <a:spcPts val="1000"/>
              </a:spcBef>
            </a:pPr>
            <a:r>
              <a:rPr lang="en-US" sz="2800" dirty="0">
                <a:solidFill>
                  <a:schemeClr val="tx1"/>
                </a:solidFill>
              </a:rPr>
              <a:t>Compliance ratings</a:t>
            </a:r>
          </a:p>
        </p:txBody>
      </p:sp>
      <p:sp>
        <p:nvSpPr>
          <p:cNvPr id="5" name="Title 4"/>
          <p:cNvSpPr>
            <a:spLocks noGrp="1"/>
          </p:cNvSpPr>
          <p:nvPr>
            <p:ph type="title"/>
          </p:nvPr>
        </p:nvSpPr>
        <p:spPr/>
        <p:txBody>
          <a:bodyPr/>
          <a:lstStyle/>
          <a:p>
            <a:r>
              <a:rPr lang="en-US" dirty="0"/>
              <a:t>Tiered Focused Monitoring: Analysis and Results</a:t>
            </a:r>
          </a:p>
        </p:txBody>
      </p:sp>
      <p:pic>
        <p:nvPicPr>
          <p:cNvPr id="2" name="Picture 1"/>
          <p:cNvPicPr>
            <a:picLocks noChangeAspect="1"/>
          </p:cNvPicPr>
          <p:nvPr/>
        </p:nvPicPr>
        <p:blipFill>
          <a:blip r:embed="rId3"/>
          <a:stretch>
            <a:fillRect/>
          </a:stretch>
        </p:blipFill>
        <p:spPr>
          <a:xfrm>
            <a:off x="6152792" y="1263904"/>
            <a:ext cx="5424329" cy="3576904"/>
          </a:xfrm>
          <a:prstGeom prst="rect">
            <a:avLst/>
          </a:prstGeom>
        </p:spPr>
      </p:pic>
      <p:pic>
        <p:nvPicPr>
          <p:cNvPr id="3" name="Picture 2"/>
          <p:cNvPicPr>
            <a:picLocks noChangeAspect="1"/>
          </p:cNvPicPr>
          <p:nvPr/>
        </p:nvPicPr>
        <p:blipFill>
          <a:blip r:embed="rId4"/>
          <a:stretch>
            <a:fillRect/>
          </a:stretch>
        </p:blipFill>
        <p:spPr>
          <a:xfrm>
            <a:off x="8968986" y="5330283"/>
            <a:ext cx="3223014" cy="221663"/>
          </a:xfrm>
          <a:prstGeom prst="rect">
            <a:avLst/>
          </a:prstGeom>
        </p:spPr>
      </p:pic>
      <p:sp>
        <p:nvSpPr>
          <p:cNvPr id="9" name="Text Placeholder 5"/>
          <p:cNvSpPr>
            <a:spLocks noGrp="1"/>
          </p:cNvSpPr>
          <p:nvPr>
            <p:ph type="body" idx="1"/>
          </p:nvPr>
        </p:nvSpPr>
        <p:spPr>
          <a:xfrm>
            <a:off x="435429" y="3833091"/>
            <a:ext cx="4791663" cy="532263"/>
          </a:xfrm>
        </p:spPr>
        <p:txBody>
          <a:bodyPr/>
          <a:lstStyle/>
          <a:p>
            <a:pPr marL="0" lvl="1">
              <a:spcBef>
                <a:spcPts val="1000"/>
              </a:spcBef>
            </a:pPr>
            <a:r>
              <a:rPr lang="en-US" sz="2800" dirty="0">
                <a:solidFill>
                  <a:schemeClr val="tx1"/>
                </a:solidFill>
              </a:rPr>
              <a:t>Final Product</a:t>
            </a:r>
          </a:p>
        </p:txBody>
      </p:sp>
      <p:sp>
        <p:nvSpPr>
          <p:cNvPr id="10" name="Rectangle 9"/>
          <p:cNvSpPr/>
          <p:nvPr/>
        </p:nvSpPr>
        <p:spPr>
          <a:xfrm>
            <a:off x="678579" y="5848525"/>
            <a:ext cx="10164912" cy="430887"/>
          </a:xfrm>
          <a:prstGeom prst="rect">
            <a:avLst/>
          </a:prstGeom>
        </p:spPr>
        <p:txBody>
          <a:bodyPr wrap="square">
            <a:spAutoFit/>
          </a:bodyPr>
          <a:lstStyle/>
          <a:p>
            <a:r>
              <a:rPr lang="en-US" sz="2200" dirty="0">
                <a:solidFill>
                  <a:schemeClr val="bg2">
                    <a:lumMod val="10000"/>
                  </a:schemeClr>
                </a:solidFill>
              </a:rPr>
              <a:t>The results are available on the DESE website.  </a:t>
            </a:r>
          </a:p>
        </p:txBody>
      </p:sp>
      <p:sp>
        <p:nvSpPr>
          <p:cNvPr id="8" name="Rectangle 7"/>
          <p:cNvSpPr/>
          <p:nvPr/>
        </p:nvSpPr>
        <p:spPr>
          <a:xfrm>
            <a:off x="6702870" y="5551946"/>
            <a:ext cx="5216236" cy="369332"/>
          </a:xfrm>
          <a:prstGeom prst="rect">
            <a:avLst/>
          </a:prstGeom>
          <a:solidFill>
            <a:srgbClr val="FFFF00"/>
          </a:solidFill>
        </p:spPr>
        <p:txBody>
          <a:bodyPr wrap="none">
            <a:spAutoFit/>
          </a:bodyPr>
          <a:lstStyle/>
          <a:p>
            <a:r>
              <a:rPr lang="en-US" dirty="0"/>
              <a:t>http</a:t>
            </a:r>
            <a:r>
              <a:rPr lang="en-US"/>
              <a:t>://www.doe.mass.edu/psm/tfm/default.html</a:t>
            </a:r>
            <a:endParaRPr lang="en-US" sz="1600" dirty="0"/>
          </a:p>
        </p:txBody>
      </p:sp>
    </p:spTree>
    <p:extLst>
      <p:ext uri="{BB962C8B-B14F-4D97-AF65-F5344CB8AC3E}">
        <p14:creationId xmlns:p14="http://schemas.microsoft.com/office/powerpoint/2010/main" val="2099709397"/>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7"/>
          <p:cNvSpPr>
            <a:spLocks noGrp="1"/>
          </p:cNvSpPr>
          <p:nvPr>
            <p:ph type="title"/>
          </p:nvPr>
        </p:nvSpPr>
        <p:spPr/>
        <p:txBody>
          <a:bodyPr/>
          <a:lstStyle/>
          <a:p>
            <a:r>
              <a:rPr lang="en-US" dirty="0"/>
              <a:t>Tiered Focused Monitoring: Supporting School Districts</a:t>
            </a:r>
          </a:p>
        </p:txBody>
      </p:sp>
      <p:sp>
        <p:nvSpPr>
          <p:cNvPr id="9" name="Content Placeholder 8"/>
          <p:cNvSpPr>
            <a:spLocks noGrp="1"/>
          </p:cNvSpPr>
          <p:nvPr>
            <p:ph idx="1"/>
          </p:nvPr>
        </p:nvSpPr>
        <p:spPr>
          <a:xfrm>
            <a:off x="567743" y="1520372"/>
            <a:ext cx="6174251" cy="4759777"/>
          </a:xfrm>
        </p:spPr>
        <p:txBody>
          <a:bodyPr/>
          <a:lstStyle/>
          <a:p>
            <a:pPr marL="0" indent="0">
              <a:buNone/>
            </a:pPr>
            <a:r>
              <a:rPr lang="en-US" sz="2800" dirty="0"/>
              <a:t>PSM works closely with districts to: </a:t>
            </a:r>
          </a:p>
          <a:p>
            <a:r>
              <a:rPr lang="en-US" sz="2800" dirty="0"/>
              <a:t>Correct non-compliance and build systems to support students</a:t>
            </a:r>
          </a:p>
          <a:p>
            <a:endParaRPr lang="en-US" sz="1000" dirty="0"/>
          </a:p>
          <a:p>
            <a:r>
              <a:rPr lang="en-US" sz="2800" dirty="0"/>
              <a:t>Identify opportunities for    improved practices</a:t>
            </a:r>
          </a:p>
          <a:p>
            <a:pPr marL="0" indent="0">
              <a:buNone/>
            </a:pPr>
            <a:endParaRPr lang="en-US" sz="1000" dirty="0"/>
          </a:p>
          <a:p>
            <a:r>
              <a:rPr lang="en-US" sz="2800" dirty="0"/>
              <a:t>Develop resources for teachers and administrators</a:t>
            </a:r>
          </a:p>
        </p:txBody>
      </p:sp>
      <p:sp>
        <p:nvSpPr>
          <p:cNvPr id="2" name="Slide Number Placeholder 1"/>
          <p:cNvSpPr>
            <a:spLocks noGrp="1"/>
          </p:cNvSpPr>
          <p:nvPr>
            <p:ph type="sldNum" sz="quarter" idx="12"/>
          </p:nvPr>
        </p:nvSpPr>
        <p:spPr>
          <a:xfrm>
            <a:off x="8610600" y="6492875"/>
            <a:ext cx="2743200" cy="365125"/>
          </a:xfrm>
        </p:spPr>
        <p:txBody>
          <a:bodyPr/>
          <a:lstStyle/>
          <a:p>
            <a:fld id="{FF27229C-EC7B-4063-A33B-28A5E87E32ED}" type="slidenum">
              <a:rPr lang="zh-CN" altLang="en-US" smtClean="0"/>
              <a:pPr/>
              <a:t>10</a:t>
            </a:fld>
            <a:endParaRPr lang="zh-CN" altLang="en-US" dirty="0"/>
          </a:p>
        </p:txBody>
      </p:sp>
      <p:pic>
        <p:nvPicPr>
          <p:cNvPr id="6" name="Picture 5" descr="Image result for collaboration"/>
          <p:cNvPicPr/>
          <p:nvPr/>
        </p:nvPicPr>
        <p:blipFill>
          <a:blip r:embed="rId3">
            <a:extLst>
              <a:ext uri="{28A0092B-C50C-407E-A947-70E740481C1C}">
                <a14:useLocalDpi xmlns:a14="http://schemas.microsoft.com/office/drawing/2010/main" val="0"/>
              </a:ext>
            </a:extLst>
          </a:blip>
          <a:srcRect/>
          <a:stretch>
            <a:fillRect/>
          </a:stretch>
        </p:blipFill>
        <p:spPr bwMode="auto">
          <a:xfrm>
            <a:off x="6586442" y="1897743"/>
            <a:ext cx="5058229" cy="3407228"/>
          </a:xfrm>
          <a:prstGeom prst="rect">
            <a:avLst/>
          </a:prstGeom>
          <a:noFill/>
          <a:ln>
            <a:noFill/>
          </a:ln>
        </p:spPr>
      </p:pic>
      <p:pic>
        <p:nvPicPr>
          <p:cNvPr id="3" name="Picture 2"/>
          <p:cNvPicPr>
            <a:picLocks noChangeAspect="1"/>
          </p:cNvPicPr>
          <p:nvPr/>
        </p:nvPicPr>
        <p:blipFill rotWithShape="1">
          <a:blip r:embed="rId4"/>
          <a:srcRect l="-1" t="29729" r="29942" b="13514"/>
          <a:stretch/>
        </p:blipFill>
        <p:spPr>
          <a:xfrm>
            <a:off x="9336071" y="5486400"/>
            <a:ext cx="2694633" cy="195942"/>
          </a:xfrm>
          <a:prstGeom prst="rect">
            <a:avLst/>
          </a:prstGeom>
        </p:spPr>
      </p:pic>
    </p:spTree>
    <p:extLst>
      <p:ext uri="{BB962C8B-B14F-4D97-AF65-F5344CB8AC3E}">
        <p14:creationId xmlns:p14="http://schemas.microsoft.com/office/powerpoint/2010/main" val="395864142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 name="Title 1"/>
          <p:cNvSpPr txBox="1">
            <a:spLocks/>
          </p:cNvSpPr>
          <p:nvPr/>
        </p:nvSpPr>
        <p:spPr>
          <a:xfrm>
            <a:off x="427667" y="337744"/>
            <a:ext cx="10515600" cy="905069"/>
          </a:xfrm>
          <a:prstGeom prst="rect">
            <a:avLst/>
          </a:prstGeom>
          <a:ln>
            <a:noFill/>
          </a:ln>
        </p:spPr>
        <p:txBody>
          <a:bodyPr vert="horz" lIns="91440" tIns="45720" rIns="91440" bIns="45720" rtlCol="0" anchor="t" anchorCtr="0">
            <a:normAutofit/>
          </a:bodyPr>
          <a:lstStyle>
            <a:lvl1pPr algn="l" defTabSz="914400" rtl="0" eaLnBrk="1" latinLnBrk="0" hangingPunct="1">
              <a:lnSpc>
                <a:spcPct val="90000"/>
              </a:lnSpc>
              <a:spcBef>
                <a:spcPct val="0"/>
              </a:spcBef>
              <a:buNone/>
              <a:defRPr sz="3000" kern="1200">
                <a:solidFill>
                  <a:srgbClr val="6CB33F"/>
                </a:solidFill>
                <a:latin typeface="Rockwell" panose="02060603020205020403" pitchFamily="18" charset="0"/>
                <a:ea typeface="+mj-ea"/>
                <a:cs typeface="+mj-cs"/>
              </a:defRPr>
            </a:lvl1pPr>
          </a:lstStyle>
          <a:p>
            <a:r>
              <a:rPr lang="en-US" dirty="0">
                <a:solidFill>
                  <a:schemeClr val="bg1"/>
                </a:solidFill>
                <a:latin typeface="+mj-lt"/>
              </a:rPr>
              <a:t>Tiered Focused Monitoring: Monitoring Timeline</a:t>
            </a:r>
          </a:p>
        </p:txBody>
      </p:sp>
      <p:sp>
        <p:nvSpPr>
          <p:cNvPr id="3" name="Slide Number Placeholder 2"/>
          <p:cNvSpPr>
            <a:spLocks noGrp="1"/>
          </p:cNvSpPr>
          <p:nvPr>
            <p:ph type="sldNum" sz="quarter" idx="12"/>
          </p:nvPr>
        </p:nvSpPr>
        <p:spPr/>
        <p:txBody>
          <a:bodyPr/>
          <a:lstStyle/>
          <a:p>
            <a:fld id="{F7C12BC4-994B-473A-871F-46235A85AC2B}" type="slidenum">
              <a:rPr lang="en-US" smtClean="0"/>
              <a:pPr/>
              <a:t>11</a:t>
            </a:fld>
            <a:endParaRPr lang="en-US" dirty="0"/>
          </a:p>
        </p:txBody>
      </p:sp>
      <p:sp>
        <p:nvSpPr>
          <p:cNvPr id="4" name="Rectangle 3"/>
          <p:cNvSpPr/>
          <p:nvPr/>
        </p:nvSpPr>
        <p:spPr>
          <a:xfrm>
            <a:off x="985927" y="989814"/>
            <a:ext cx="4956500" cy="365455"/>
          </a:xfrm>
          <a:prstGeom prst="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600" i="1" dirty="0">
              <a:solidFill>
                <a:schemeClr val="tx1"/>
              </a:solidFill>
              <a:latin typeface="Arial" panose="020B0604020202020204" pitchFamily="34" charset="0"/>
              <a:cs typeface="Arial" panose="020B0604020202020204" pitchFamily="34" charset="0"/>
            </a:endParaRPr>
          </a:p>
        </p:txBody>
      </p:sp>
      <p:graphicFrame>
        <p:nvGraphicFramePr>
          <p:cNvPr id="9" name="Diagram 8"/>
          <p:cNvGraphicFramePr/>
          <p:nvPr>
            <p:extLst>
              <p:ext uri="{D42A27DB-BD31-4B8C-83A1-F6EECF244321}">
                <p14:modId xmlns:p14="http://schemas.microsoft.com/office/powerpoint/2010/main" val="712484595"/>
              </p:ext>
            </p:extLst>
          </p:nvPr>
        </p:nvGraphicFramePr>
        <p:xfrm>
          <a:off x="2379917" y="1172541"/>
          <a:ext cx="7336738" cy="512143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294336521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7"/>
          <p:cNvSpPr>
            <a:spLocks noGrp="1"/>
          </p:cNvSpPr>
          <p:nvPr>
            <p:ph type="title"/>
          </p:nvPr>
        </p:nvSpPr>
        <p:spPr/>
        <p:txBody>
          <a:bodyPr/>
          <a:lstStyle/>
          <a:p>
            <a:r>
              <a:rPr lang="en-US" dirty="0"/>
              <a:t>DESE Systems Work Together </a:t>
            </a:r>
          </a:p>
        </p:txBody>
      </p:sp>
      <p:sp>
        <p:nvSpPr>
          <p:cNvPr id="2" name="Slide Number Placeholder 1"/>
          <p:cNvSpPr>
            <a:spLocks noGrp="1"/>
          </p:cNvSpPr>
          <p:nvPr>
            <p:ph type="sldNum" sz="quarter" idx="12"/>
          </p:nvPr>
        </p:nvSpPr>
        <p:spPr/>
        <p:txBody>
          <a:bodyPr/>
          <a:lstStyle/>
          <a:p>
            <a:fld id="{FF27229C-EC7B-4063-A33B-28A5E87E32ED}" type="slidenum">
              <a:rPr lang="zh-CN" altLang="en-US" smtClean="0"/>
              <a:pPr/>
              <a:t>12</a:t>
            </a:fld>
            <a:endParaRPr lang="zh-CN" altLang="en-US" dirty="0"/>
          </a:p>
        </p:txBody>
      </p:sp>
      <p:grpSp>
        <p:nvGrpSpPr>
          <p:cNvPr id="18" name="Group 17"/>
          <p:cNvGrpSpPr/>
          <p:nvPr/>
        </p:nvGrpSpPr>
        <p:grpSpPr>
          <a:xfrm>
            <a:off x="567742" y="1124821"/>
            <a:ext cx="11109733" cy="4864917"/>
            <a:chOff x="567742" y="1124822"/>
            <a:chExt cx="9953233" cy="5295744"/>
          </a:xfrm>
        </p:grpSpPr>
        <p:sp>
          <p:nvSpPr>
            <p:cNvPr id="12" name="Content Placeholder 10"/>
            <p:cNvSpPr txBox="1">
              <a:spLocks/>
            </p:cNvSpPr>
            <p:nvPr/>
          </p:nvSpPr>
          <p:spPr>
            <a:xfrm>
              <a:off x="567743" y="1124822"/>
              <a:ext cx="5254217" cy="2537767"/>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lvl1pPr marL="228600" indent="-228600" algn="l" defTabSz="914400" rtl="0" eaLnBrk="1" latinLnBrk="0" hangingPunct="1">
                <a:lnSpc>
                  <a:spcPct val="100000"/>
                </a:lnSpc>
                <a:spcBef>
                  <a:spcPts val="1000"/>
                </a:spcBef>
                <a:spcAft>
                  <a:spcPts val="0"/>
                </a:spcAft>
                <a:buClr>
                  <a:srgbClr val="E38526"/>
                </a:buClr>
                <a:buFont typeface="Arial" panose="020B0604020202020204" pitchFamily="34" charset="0"/>
                <a:buChar char="•"/>
                <a:defRPr sz="3200" kern="1200" baseline="0">
                  <a:solidFill>
                    <a:schemeClr val="accent1">
                      <a:lumMod val="50000"/>
                    </a:schemeClr>
                  </a:solidFill>
                  <a:latin typeface="Segoe UI" panose="020B0502040204020203" pitchFamily="34" charset="0"/>
                  <a:ea typeface="+mn-ea"/>
                  <a:cs typeface="Segoe UI" panose="020B0502040204020203" pitchFamily="34" charset="0"/>
                </a:defRPr>
              </a:lvl1pPr>
              <a:lvl2pPr marL="736600" indent="-279400" algn="l" defTabSz="914400" rtl="0" eaLnBrk="1" latinLnBrk="0" hangingPunct="1">
                <a:lnSpc>
                  <a:spcPct val="100000"/>
                </a:lnSpc>
                <a:spcBef>
                  <a:spcPts val="500"/>
                </a:spcBef>
                <a:spcAft>
                  <a:spcPts val="0"/>
                </a:spcAft>
                <a:buClr>
                  <a:srgbClr val="E38526"/>
                </a:buClr>
                <a:buFont typeface="Courier New" panose="02070309020205020404" pitchFamily="49" charset="0"/>
                <a:buChar char="o"/>
                <a:defRPr sz="2800" kern="1200">
                  <a:solidFill>
                    <a:schemeClr val="accent1">
                      <a:lumMod val="50000"/>
                    </a:schemeClr>
                  </a:solidFill>
                  <a:latin typeface="Segoe UI" panose="020B0502040204020203" pitchFamily="34" charset="0"/>
                  <a:ea typeface="+mn-ea"/>
                  <a:cs typeface="Segoe UI" panose="020B0502040204020203" pitchFamily="34" charset="0"/>
                </a:defRPr>
              </a:lvl2pPr>
              <a:lvl3pPr marL="1143000" indent="-228600" algn="l" defTabSz="914400" rtl="0" eaLnBrk="1" latinLnBrk="0" hangingPunct="1">
                <a:lnSpc>
                  <a:spcPct val="100000"/>
                </a:lnSpc>
                <a:spcBef>
                  <a:spcPts val="500"/>
                </a:spcBef>
                <a:spcAft>
                  <a:spcPts val="0"/>
                </a:spcAft>
                <a:buClr>
                  <a:srgbClr val="E38526"/>
                </a:buClr>
                <a:buFont typeface="Wingdings" panose="05000000000000000000" pitchFamily="2" charset="2"/>
                <a:buChar char="§"/>
                <a:defRPr sz="2400" kern="1200">
                  <a:solidFill>
                    <a:schemeClr val="accent1">
                      <a:lumMod val="50000"/>
                    </a:schemeClr>
                  </a:solidFill>
                  <a:latin typeface="Segoe UI" panose="020B0502040204020203" pitchFamily="34" charset="0"/>
                  <a:ea typeface="+mn-ea"/>
                  <a:cs typeface="Segoe UI" panose="020B0502040204020203" pitchFamily="34" charset="0"/>
                </a:defRPr>
              </a:lvl3pPr>
              <a:lvl4pPr marL="1651000" indent="-279400" algn="l" defTabSz="914400" rtl="0" eaLnBrk="1" latinLnBrk="0" hangingPunct="1">
                <a:lnSpc>
                  <a:spcPct val="100000"/>
                </a:lnSpc>
                <a:spcBef>
                  <a:spcPts val="500"/>
                </a:spcBef>
                <a:spcAft>
                  <a:spcPts val="0"/>
                </a:spcAft>
                <a:buClr>
                  <a:srgbClr val="E38526"/>
                </a:buClr>
                <a:buFont typeface="Wingdings" panose="05000000000000000000" pitchFamily="2" charset="2"/>
                <a:buChar char="Ø"/>
                <a:defRPr sz="2000" kern="1200">
                  <a:solidFill>
                    <a:schemeClr val="accent1">
                      <a:lumMod val="50000"/>
                    </a:schemeClr>
                  </a:solidFill>
                  <a:latin typeface="Segoe UI" panose="020B0502040204020203" pitchFamily="34" charset="0"/>
                  <a:ea typeface="+mn-ea"/>
                  <a:cs typeface="Segoe UI" panose="020B0502040204020203" pitchFamily="34" charset="0"/>
                </a:defRPr>
              </a:lvl4pPr>
              <a:lvl5pPr marL="2116138" indent="-287338" algn="l" defTabSz="914400" rtl="0" eaLnBrk="1" latinLnBrk="0" hangingPunct="1">
                <a:lnSpc>
                  <a:spcPct val="100000"/>
                </a:lnSpc>
                <a:spcBef>
                  <a:spcPts val="500"/>
                </a:spcBef>
                <a:spcAft>
                  <a:spcPts val="0"/>
                </a:spcAft>
                <a:buClr>
                  <a:srgbClr val="E38526"/>
                </a:buClr>
                <a:buFont typeface="Wingdings" panose="05000000000000000000" pitchFamily="2" charset="2"/>
                <a:buChar char="v"/>
                <a:defRPr sz="2000" kern="1200" baseline="0">
                  <a:solidFill>
                    <a:schemeClr val="accent1">
                      <a:lumMod val="50000"/>
                    </a:schemeClr>
                  </a:solidFill>
                  <a:latin typeface="Segoe UI" panose="020B0502040204020203" pitchFamily="34" charset="0"/>
                  <a:ea typeface="+mn-ea"/>
                  <a:cs typeface="Segoe UI" panose="020B0502040204020203"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lt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lt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lt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lt1"/>
                  </a:solidFill>
                  <a:latin typeface="+mn-lt"/>
                  <a:ea typeface="+mn-ea"/>
                  <a:cs typeface="+mn-cs"/>
                </a:defRPr>
              </a:lvl9pPr>
            </a:lstStyle>
            <a:p>
              <a:pPr marL="0" indent="0">
                <a:buFont typeface="Arial" panose="020B0604020202020204" pitchFamily="34" charset="0"/>
                <a:buNone/>
              </a:pPr>
              <a:r>
                <a:rPr lang="en-US" sz="4000" dirty="0">
                  <a:solidFill>
                    <a:schemeClr val="bg1"/>
                  </a:solidFill>
                </a:rPr>
                <a:t>Public School Monitoring (PSM):</a:t>
              </a:r>
            </a:p>
          </p:txBody>
        </p:sp>
        <p:sp>
          <p:nvSpPr>
            <p:cNvPr id="15" name="Content Placeholder 10"/>
            <p:cNvSpPr txBox="1">
              <a:spLocks/>
            </p:cNvSpPr>
            <p:nvPr/>
          </p:nvSpPr>
          <p:spPr>
            <a:xfrm>
              <a:off x="567742" y="3818581"/>
              <a:ext cx="5254217" cy="2537767"/>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lvl1pPr marL="228600" indent="-228600" algn="l" defTabSz="914400" rtl="0" eaLnBrk="1" latinLnBrk="0" hangingPunct="1">
                <a:lnSpc>
                  <a:spcPct val="100000"/>
                </a:lnSpc>
                <a:spcBef>
                  <a:spcPts val="1000"/>
                </a:spcBef>
                <a:spcAft>
                  <a:spcPts val="0"/>
                </a:spcAft>
                <a:buClr>
                  <a:srgbClr val="E38526"/>
                </a:buClr>
                <a:buFont typeface="Arial" panose="020B0604020202020204" pitchFamily="34" charset="0"/>
                <a:buChar char="•"/>
                <a:defRPr sz="3200" kern="1200" baseline="0">
                  <a:solidFill>
                    <a:schemeClr val="accent1">
                      <a:lumMod val="50000"/>
                    </a:schemeClr>
                  </a:solidFill>
                  <a:latin typeface="Segoe UI" panose="020B0502040204020203" pitchFamily="34" charset="0"/>
                  <a:ea typeface="+mn-ea"/>
                  <a:cs typeface="Segoe UI" panose="020B0502040204020203" pitchFamily="34" charset="0"/>
                </a:defRPr>
              </a:lvl1pPr>
              <a:lvl2pPr marL="736600" indent="-279400" algn="l" defTabSz="914400" rtl="0" eaLnBrk="1" latinLnBrk="0" hangingPunct="1">
                <a:lnSpc>
                  <a:spcPct val="100000"/>
                </a:lnSpc>
                <a:spcBef>
                  <a:spcPts val="500"/>
                </a:spcBef>
                <a:spcAft>
                  <a:spcPts val="0"/>
                </a:spcAft>
                <a:buClr>
                  <a:srgbClr val="E38526"/>
                </a:buClr>
                <a:buFont typeface="Courier New" panose="02070309020205020404" pitchFamily="49" charset="0"/>
                <a:buChar char="o"/>
                <a:defRPr sz="2800" kern="1200">
                  <a:solidFill>
                    <a:schemeClr val="accent1">
                      <a:lumMod val="50000"/>
                    </a:schemeClr>
                  </a:solidFill>
                  <a:latin typeface="Segoe UI" panose="020B0502040204020203" pitchFamily="34" charset="0"/>
                  <a:ea typeface="+mn-ea"/>
                  <a:cs typeface="Segoe UI" panose="020B0502040204020203" pitchFamily="34" charset="0"/>
                </a:defRPr>
              </a:lvl2pPr>
              <a:lvl3pPr marL="1143000" indent="-228600" algn="l" defTabSz="914400" rtl="0" eaLnBrk="1" latinLnBrk="0" hangingPunct="1">
                <a:lnSpc>
                  <a:spcPct val="100000"/>
                </a:lnSpc>
                <a:spcBef>
                  <a:spcPts val="500"/>
                </a:spcBef>
                <a:spcAft>
                  <a:spcPts val="0"/>
                </a:spcAft>
                <a:buClr>
                  <a:srgbClr val="E38526"/>
                </a:buClr>
                <a:buFont typeface="Wingdings" panose="05000000000000000000" pitchFamily="2" charset="2"/>
                <a:buChar char="§"/>
                <a:defRPr sz="2400" kern="1200">
                  <a:solidFill>
                    <a:schemeClr val="accent1">
                      <a:lumMod val="50000"/>
                    </a:schemeClr>
                  </a:solidFill>
                  <a:latin typeface="Segoe UI" panose="020B0502040204020203" pitchFamily="34" charset="0"/>
                  <a:ea typeface="+mn-ea"/>
                  <a:cs typeface="Segoe UI" panose="020B0502040204020203" pitchFamily="34" charset="0"/>
                </a:defRPr>
              </a:lvl3pPr>
              <a:lvl4pPr marL="1651000" indent="-279400" algn="l" defTabSz="914400" rtl="0" eaLnBrk="1" latinLnBrk="0" hangingPunct="1">
                <a:lnSpc>
                  <a:spcPct val="100000"/>
                </a:lnSpc>
                <a:spcBef>
                  <a:spcPts val="500"/>
                </a:spcBef>
                <a:spcAft>
                  <a:spcPts val="0"/>
                </a:spcAft>
                <a:buClr>
                  <a:srgbClr val="E38526"/>
                </a:buClr>
                <a:buFont typeface="Wingdings" panose="05000000000000000000" pitchFamily="2" charset="2"/>
                <a:buChar char="Ø"/>
                <a:defRPr sz="2000" kern="1200">
                  <a:solidFill>
                    <a:schemeClr val="accent1">
                      <a:lumMod val="50000"/>
                    </a:schemeClr>
                  </a:solidFill>
                  <a:latin typeface="Segoe UI" panose="020B0502040204020203" pitchFamily="34" charset="0"/>
                  <a:ea typeface="+mn-ea"/>
                  <a:cs typeface="Segoe UI" panose="020B0502040204020203" pitchFamily="34" charset="0"/>
                </a:defRPr>
              </a:lvl4pPr>
              <a:lvl5pPr marL="2116138" indent="-287338" algn="l" defTabSz="914400" rtl="0" eaLnBrk="1" latinLnBrk="0" hangingPunct="1">
                <a:lnSpc>
                  <a:spcPct val="100000"/>
                </a:lnSpc>
                <a:spcBef>
                  <a:spcPts val="500"/>
                </a:spcBef>
                <a:spcAft>
                  <a:spcPts val="0"/>
                </a:spcAft>
                <a:buClr>
                  <a:srgbClr val="E38526"/>
                </a:buClr>
                <a:buFont typeface="Wingdings" panose="05000000000000000000" pitchFamily="2" charset="2"/>
                <a:buChar char="v"/>
                <a:defRPr sz="2000" kern="1200" baseline="0">
                  <a:solidFill>
                    <a:schemeClr val="accent1">
                      <a:lumMod val="50000"/>
                    </a:schemeClr>
                  </a:solidFill>
                  <a:latin typeface="Segoe UI" panose="020B0502040204020203" pitchFamily="34" charset="0"/>
                  <a:ea typeface="+mn-ea"/>
                  <a:cs typeface="Segoe UI" panose="020B0502040204020203"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lt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lt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lt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lt1"/>
                  </a:solidFill>
                  <a:latin typeface="+mn-lt"/>
                  <a:ea typeface="+mn-ea"/>
                  <a:cs typeface="+mn-cs"/>
                </a:defRPr>
              </a:lvl9pPr>
            </a:lstStyle>
            <a:p>
              <a:pPr marL="0" indent="0">
                <a:buFont typeface="Arial" panose="020B0604020202020204" pitchFamily="34" charset="0"/>
                <a:buNone/>
              </a:pPr>
              <a:r>
                <a:rPr lang="en-US" sz="4000" dirty="0">
                  <a:solidFill>
                    <a:schemeClr val="bg1"/>
                  </a:solidFill>
                </a:rPr>
                <a:t>Problem Resolution Services (PRS):</a:t>
              </a:r>
            </a:p>
          </p:txBody>
        </p:sp>
        <p:sp>
          <p:nvSpPr>
            <p:cNvPr id="16" name="Rounded Rectangle 15"/>
            <p:cNvSpPr/>
            <p:nvPr/>
          </p:nvSpPr>
          <p:spPr>
            <a:xfrm>
              <a:off x="5939405" y="1354170"/>
              <a:ext cx="4581570" cy="2340528"/>
            </a:xfrm>
            <a:prstGeom prst="roundRect">
              <a:avLst/>
            </a:prstGeom>
            <a:solidFill>
              <a:schemeClr val="accent2">
                <a:lumMod val="60000"/>
                <a:lumOff val="4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285750" lvl="0" indent="-285750">
                <a:buFont typeface="Arial" panose="020B0604020202020204" pitchFamily="34" charset="0"/>
                <a:buChar char="•"/>
              </a:pPr>
              <a:r>
                <a:rPr lang="en-US" sz="2400" dirty="0">
                  <a:solidFill>
                    <a:srgbClr val="002060"/>
                  </a:solidFill>
                  <a:latin typeface="Segoe UI Semibold" pitchFamily="34" charset="0"/>
                </a:rPr>
                <a:t>Uses general information about your school or district that you have shared to inform the TFM review process</a:t>
              </a:r>
            </a:p>
          </p:txBody>
        </p:sp>
        <p:sp>
          <p:nvSpPr>
            <p:cNvPr id="17" name="Rounded Rectangle 16"/>
            <p:cNvSpPr/>
            <p:nvPr/>
          </p:nvSpPr>
          <p:spPr>
            <a:xfrm>
              <a:off x="5939405" y="4080038"/>
              <a:ext cx="4581570" cy="2340528"/>
            </a:xfrm>
            <a:prstGeom prst="roundRect">
              <a:avLst/>
            </a:prstGeom>
            <a:solidFill>
              <a:schemeClr val="accent2">
                <a:lumMod val="60000"/>
                <a:lumOff val="4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285750" lvl="0" indent="-285750">
                <a:buFont typeface="Arial" panose="020B0604020202020204" pitchFamily="34" charset="0"/>
                <a:buChar char="•"/>
              </a:pPr>
              <a:r>
                <a:rPr lang="en-US" sz="2400" dirty="0">
                  <a:solidFill>
                    <a:srgbClr val="002060"/>
                  </a:solidFill>
                  <a:latin typeface="Segoe UI Semibold" pitchFamily="34" charset="0"/>
                </a:rPr>
                <a:t>Helps you address specific problems or complaints regarding your child, services, the school, or district </a:t>
              </a:r>
            </a:p>
          </p:txBody>
        </p:sp>
      </p:grpSp>
    </p:spTree>
    <p:extLst>
      <p:ext uri="{BB962C8B-B14F-4D97-AF65-F5344CB8AC3E}">
        <p14:creationId xmlns:p14="http://schemas.microsoft.com/office/powerpoint/2010/main" val="395864142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文本框 4">
            <a:extLst>
              <a:ext uri="{FF2B5EF4-FFF2-40B4-BE49-F238E27FC236}">
                <a16:creationId xmlns:a16="http://schemas.microsoft.com/office/drawing/2014/main" id="{CAFC36B0-4AD1-44AB-96C1-76527DDE7F8C}"/>
              </a:ext>
            </a:extLst>
          </p:cNvPr>
          <p:cNvSpPr txBox="1"/>
          <p:nvPr/>
        </p:nvSpPr>
        <p:spPr>
          <a:xfrm>
            <a:off x="0" y="963497"/>
            <a:ext cx="12191999" cy="1862048"/>
          </a:xfrm>
          <a:prstGeom prst="rect">
            <a:avLst/>
          </a:prstGeom>
          <a:noFill/>
        </p:spPr>
        <p:txBody>
          <a:bodyPr wrap="square" rtlCol="0">
            <a:spAutoFit/>
          </a:bodyPr>
          <a:lstStyle/>
          <a:p>
            <a:pPr algn="ctr"/>
            <a:r>
              <a:rPr lang="en-US" altLang="zh-CN" sz="11500" dirty="0">
                <a:solidFill>
                  <a:schemeClr val="bg1"/>
                </a:solidFill>
                <a:latin typeface="Segoe SemiBold" panose="020B0703040204020203" pitchFamily="34" charset="0"/>
                <a:ea typeface="Segoe UI Black" panose="020B0A02040204020203" pitchFamily="34" charset="0"/>
                <a:cs typeface="Segoe SemiBold" panose="020B0703040204020203" pitchFamily="34" charset="0"/>
              </a:rPr>
              <a:t>THANK YOU</a:t>
            </a:r>
            <a:endParaRPr lang="zh-CN" altLang="en-US" sz="11500" dirty="0">
              <a:solidFill>
                <a:schemeClr val="bg1"/>
              </a:solidFill>
              <a:latin typeface="Segoe SemiBold" panose="020B0703040204020203" pitchFamily="34" charset="0"/>
              <a:cs typeface="Segoe SemiBold" panose="020B0703040204020203" pitchFamily="34" charset="0"/>
            </a:endParaRPr>
          </a:p>
        </p:txBody>
      </p:sp>
      <p:pic>
        <p:nvPicPr>
          <p:cNvPr id="7" name="图片 6" descr="Phone icon">
            <a:extLst>
              <a:ext uri="{FF2B5EF4-FFF2-40B4-BE49-F238E27FC236}">
                <a16:creationId xmlns:a16="http://schemas.microsoft.com/office/drawing/2014/main" id="{B02E2B40-C340-4A62-9DFE-7AD50B50B845}"/>
              </a:ext>
            </a:extLst>
          </p:cNvPr>
          <p:cNvPicPr>
            <a:picLocks noChangeAspect="1"/>
          </p:cNvPicPr>
          <p:nvPr/>
        </p:nvPicPr>
        <p:blipFill rotWithShape="1">
          <a:blip r:embed="rId3" cstate="email">
            <a:extLst>
              <a:ext uri="{28A0092B-C50C-407E-A947-70E740481C1C}">
                <a14:useLocalDpi xmlns:a14="http://schemas.microsoft.com/office/drawing/2010/main"/>
              </a:ext>
            </a:extLst>
          </a:blip>
          <a:srcRect l="24891" t="25979" r="24249" b="25362"/>
          <a:stretch/>
        </p:blipFill>
        <p:spPr>
          <a:xfrm>
            <a:off x="1968171" y="3994418"/>
            <a:ext cx="336075" cy="321542"/>
          </a:xfrm>
          <a:prstGeom prst="rect">
            <a:avLst/>
          </a:prstGeom>
        </p:spPr>
      </p:pic>
      <p:pic>
        <p:nvPicPr>
          <p:cNvPr id="13" name="图片 12" descr="website icon">
            <a:extLst>
              <a:ext uri="{FF2B5EF4-FFF2-40B4-BE49-F238E27FC236}">
                <a16:creationId xmlns:a16="http://schemas.microsoft.com/office/drawing/2014/main" id="{130DF23C-95E6-48AF-A183-DB17A7C7D425}"/>
              </a:ext>
            </a:extLst>
          </p:cNvPr>
          <p:cNvPicPr>
            <a:picLocks noChangeAspect="1"/>
          </p:cNvPicPr>
          <p:nvPr/>
        </p:nvPicPr>
        <p:blipFill rotWithShape="1">
          <a:blip r:embed="rId4" cstate="email">
            <a:extLst>
              <a:ext uri="{28A0092B-C50C-407E-A947-70E740481C1C}">
                <a14:useLocalDpi xmlns:a14="http://schemas.microsoft.com/office/drawing/2010/main"/>
              </a:ext>
            </a:extLst>
          </a:blip>
          <a:srcRect l="25847" t="18945" r="20669" b="17724"/>
          <a:stretch/>
        </p:blipFill>
        <p:spPr>
          <a:xfrm>
            <a:off x="1953995" y="4355244"/>
            <a:ext cx="439476" cy="520388"/>
          </a:xfrm>
          <a:prstGeom prst="rect">
            <a:avLst/>
          </a:prstGeom>
        </p:spPr>
      </p:pic>
      <p:sp>
        <p:nvSpPr>
          <p:cNvPr id="14" name="文本框 13">
            <a:extLst>
              <a:ext uri="{FF2B5EF4-FFF2-40B4-BE49-F238E27FC236}">
                <a16:creationId xmlns:a16="http://schemas.microsoft.com/office/drawing/2014/main" id="{A2246D95-2355-47E1-9E27-1351EA05075A}"/>
              </a:ext>
            </a:extLst>
          </p:cNvPr>
          <p:cNvSpPr txBox="1"/>
          <p:nvPr/>
        </p:nvSpPr>
        <p:spPr>
          <a:xfrm>
            <a:off x="2320907" y="4415383"/>
            <a:ext cx="3013432" cy="400110"/>
          </a:xfrm>
          <a:prstGeom prst="rect">
            <a:avLst/>
          </a:prstGeom>
          <a:noFill/>
        </p:spPr>
        <p:txBody>
          <a:bodyPr wrap="square" rtlCol="0">
            <a:spAutoFit/>
          </a:bodyPr>
          <a:lstStyle/>
          <a:p>
            <a:r>
              <a:rPr lang="en-US" altLang="zh-CN" sz="2000" dirty="0">
                <a:solidFill>
                  <a:schemeClr val="bg1"/>
                </a:solidFill>
                <a:latin typeface="Segoe SemiBold" panose="020B0703040204020203" pitchFamily="34" charset="0"/>
                <a:cs typeface="Segoe SemiBold" panose="020B0703040204020203" pitchFamily="34" charset="0"/>
              </a:rPr>
              <a:t>www.doe.mass.edu</a:t>
            </a:r>
            <a:endParaRPr lang="zh-CN" altLang="en-US" sz="2000" dirty="0">
              <a:solidFill>
                <a:schemeClr val="bg1"/>
              </a:solidFill>
              <a:latin typeface="Segoe SemiBold" panose="020B0703040204020203" pitchFamily="34" charset="0"/>
              <a:cs typeface="Segoe SemiBold" panose="020B0703040204020203" pitchFamily="34" charset="0"/>
            </a:endParaRPr>
          </a:p>
        </p:txBody>
      </p:sp>
      <p:sp>
        <p:nvSpPr>
          <p:cNvPr id="17" name="文本框 16">
            <a:extLst>
              <a:ext uri="{FF2B5EF4-FFF2-40B4-BE49-F238E27FC236}">
                <a16:creationId xmlns:a16="http://schemas.microsoft.com/office/drawing/2014/main" id="{5D838ABB-2920-4CCA-BBF1-F1299182F9FE}"/>
              </a:ext>
            </a:extLst>
          </p:cNvPr>
          <p:cNvSpPr txBox="1"/>
          <p:nvPr/>
        </p:nvSpPr>
        <p:spPr>
          <a:xfrm>
            <a:off x="5806773" y="3951360"/>
            <a:ext cx="5079764" cy="400110"/>
          </a:xfrm>
          <a:prstGeom prst="rect">
            <a:avLst/>
          </a:prstGeom>
          <a:noFill/>
        </p:spPr>
        <p:txBody>
          <a:bodyPr wrap="square" rtlCol="0">
            <a:spAutoFit/>
          </a:bodyPr>
          <a:lstStyle/>
          <a:p>
            <a:r>
              <a:rPr lang="en-US" altLang="zh-CN" sz="2000" dirty="0">
                <a:solidFill>
                  <a:schemeClr val="bg1"/>
                </a:solidFill>
                <a:latin typeface="Segoe SemiBold" panose="020B0703040204020203" pitchFamily="34" charset="0"/>
                <a:cs typeface="Segoe SemiBold" panose="020B0703040204020203" pitchFamily="34" charset="0"/>
              </a:rPr>
              <a:t>75 Pleasant Street, Malden, MA 02148</a:t>
            </a:r>
            <a:endParaRPr lang="zh-CN" altLang="en-US" sz="2000" dirty="0">
              <a:solidFill>
                <a:schemeClr val="bg1"/>
              </a:solidFill>
              <a:latin typeface="Segoe SemiBold" panose="020B0703040204020203" pitchFamily="34" charset="0"/>
              <a:cs typeface="Segoe SemiBold" panose="020B0703040204020203" pitchFamily="34" charset="0"/>
            </a:endParaRPr>
          </a:p>
        </p:txBody>
      </p:sp>
      <p:pic>
        <p:nvPicPr>
          <p:cNvPr id="15" name="图片 15" descr="address icon">
            <a:extLst>
              <a:ext uri="{FF2B5EF4-FFF2-40B4-BE49-F238E27FC236}">
                <a16:creationId xmlns:a16="http://schemas.microsoft.com/office/drawing/2014/main" id="{3155BFC2-CE51-4BB4-882C-F8ADA0A7E54D}"/>
              </a:ext>
            </a:extLst>
          </p:cNvPr>
          <p:cNvPicPr>
            <a:picLocks noChangeAspect="1"/>
          </p:cNvPicPr>
          <p:nvPr/>
        </p:nvPicPr>
        <p:blipFill rotWithShape="1">
          <a:blip r:embed="rId5" cstate="email">
            <a:extLst>
              <a:ext uri="{28A0092B-C50C-407E-A947-70E740481C1C}">
                <a14:useLocalDpi xmlns:a14="http://schemas.microsoft.com/office/drawing/2010/main"/>
              </a:ext>
            </a:extLst>
          </a:blip>
          <a:srcRect l="15639" t="15745" r="18234" b="17372"/>
          <a:stretch/>
        </p:blipFill>
        <p:spPr>
          <a:xfrm flipH="1">
            <a:off x="5436787" y="3888223"/>
            <a:ext cx="439479" cy="444494"/>
          </a:xfrm>
          <a:prstGeom prst="rect">
            <a:avLst/>
          </a:prstGeom>
        </p:spPr>
      </p:pic>
      <p:sp>
        <p:nvSpPr>
          <p:cNvPr id="3" name="TextBox 2">
            <a:extLst>
              <a:ext uri="{FF2B5EF4-FFF2-40B4-BE49-F238E27FC236}">
                <a16:creationId xmlns:a16="http://schemas.microsoft.com/office/drawing/2014/main" id="{82404CF2-926C-4C1B-B6CE-7A3D2DF2E2C6}"/>
              </a:ext>
            </a:extLst>
          </p:cNvPr>
          <p:cNvSpPr txBox="1"/>
          <p:nvPr/>
        </p:nvSpPr>
        <p:spPr>
          <a:xfrm>
            <a:off x="2929467" y="3259571"/>
            <a:ext cx="8102600" cy="369332"/>
          </a:xfrm>
          <a:prstGeom prst="rect">
            <a:avLst/>
          </a:prstGeom>
          <a:noFill/>
        </p:spPr>
        <p:txBody>
          <a:bodyPr wrap="square" rtlCol="0">
            <a:spAutoFit/>
          </a:bodyPr>
          <a:lstStyle/>
          <a:p>
            <a:r>
              <a:rPr lang="en-US" dirty="0">
                <a:solidFill>
                  <a:schemeClr val="bg1"/>
                </a:solidFill>
              </a:rPr>
              <a:t>Joan Brinckerhoff, Office of Public School Monitoring</a:t>
            </a:r>
          </a:p>
        </p:txBody>
      </p:sp>
      <p:sp>
        <p:nvSpPr>
          <p:cNvPr id="4" name="TextBox 3">
            <a:extLst>
              <a:ext uri="{FF2B5EF4-FFF2-40B4-BE49-F238E27FC236}">
                <a16:creationId xmlns:a16="http://schemas.microsoft.com/office/drawing/2014/main" id="{79F3C4DD-6F3F-4290-BB6A-65D93167C274}"/>
              </a:ext>
            </a:extLst>
          </p:cNvPr>
          <p:cNvSpPr txBox="1"/>
          <p:nvPr/>
        </p:nvSpPr>
        <p:spPr>
          <a:xfrm>
            <a:off x="2497667" y="3951360"/>
            <a:ext cx="2085305" cy="369332"/>
          </a:xfrm>
          <a:prstGeom prst="rect">
            <a:avLst/>
          </a:prstGeom>
          <a:noFill/>
        </p:spPr>
        <p:txBody>
          <a:bodyPr wrap="square" rtlCol="0">
            <a:spAutoFit/>
          </a:bodyPr>
          <a:lstStyle/>
          <a:p>
            <a:r>
              <a:rPr lang="en-US" dirty="0">
                <a:solidFill>
                  <a:schemeClr val="bg1"/>
                </a:solidFill>
              </a:rPr>
              <a:t>781-338-3715</a:t>
            </a:r>
          </a:p>
        </p:txBody>
      </p:sp>
    </p:spTree>
    <p:extLst>
      <p:ext uri="{BB962C8B-B14F-4D97-AF65-F5344CB8AC3E}">
        <p14:creationId xmlns:p14="http://schemas.microsoft.com/office/powerpoint/2010/main" val="2289681017"/>
      </p:ext>
    </p:extLst>
  </p:cSld>
  <p:clrMapOvr>
    <a:masterClrMapping/>
  </p:clrMapOvr>
</p:sld>
</file>

<file path=ppt/theme/theme1.xml><?xml version="1.0" encoding="utf-8"?>
<a:theme xmlns:a="http://schemas.openxmlformats.org/drawingml/2006/main" name="ESE PowerPoint Template 2017">
  <a:themeElements>
    <a:clrScheme name="ESE color scheme">
      <a:dk1>
        <a:srgbClr val="203B6A"/>
      </a:dk1>
      <a:lt1>
        <a:sysClr val="window" lastClr="FFFFFF"/>
      </a:lt1>
      <a:dk2>
        <a:srgbClr val="203B6A"/>
      </a:dk2>
      <a:lt2>
        <a:srgbClr val="E7E6E6"/>
      </a:lt2>
      <a:accent1>
        <a:srgbClr val="203B6A"/>
      </a:accent1>
      <a:accent2>
        <a:srgbClr val="ED7D31"/>
      </a:accent2>
      <a:accent3>
        <a:srgbClr val="FFC000"/>
      </a:accent3>
      <a:accent4>
        <a:srgbClr val="0563C1"/>
      </a:accent4>
      <a:accent5>
        <a:srgbClr val="00B050"/>
      </a:accent5>
      <a:accent6>
        <a:srgbClr val="FFFF00"/>
      </a:accent6>
      <a:hlink>
        <a:srgbClr val="0563C1"/>
      </a:hlink>
      <a:folHlink>
        <a:srgbClr val="954F72"/>
      </a:folHlink>
    </a:clrScheme>
    <a:fontScheme name="ESE">
      <a:majorFont>
        <a:latin typeface="Segoe UI Semibold"/>
        <a:ea typeface=""/>
        <a:cs typeface=""/>
      </a:majorFont>
      <a:minorFont>
        <a:latin typeface="Segoe UI"/>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主题​​">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等线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等线"/>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主题​​">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等线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等线"/>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ESE PowerPoint Template 2017</Template>
  <TotalTime>3276</TotalTime>
  <Words>2817</Words>
  <Application>Microsoft Office PowerPoint</Application>
  <PresentationFormat>Widescreen</PresentationFormat>
  <Paragraphs>276</Paragraphs>
  <Slides>13</Slides>
  <Notes>13</Notes>
  <HiddenSlides>0</HiddenSlides>
  <MMClips>0</MMClips>
  <ScaleCrop>false</ScaleCrop>
  <HeadingPairs>
    <vt:vector size="6" baseType="variant">
      <vt:variant>
        <vt:lpstr>Fonts Used</vt:lpstr>
      </vt:variant>
      <vt:variant>
        <vt:i4>10</vt:i4>
      </vt:variant>
      <vt:variant>
        <vt:lpstr>Theme</vt:lpstr>
      </vt:variant>
      <vt:variant>
        <vt:i4>1</vt:i4>
      </vt:variant>
      <vt:variant>
        <vt:lpstr>Slide Titles</vt:lpstr>
      </vt:variant>
      <vt:variant>
        <vt:i4>13</vt:i4>
      </vt:variant>
    </vt:vector>
  </HeadingPairs>
  <TitlesOfParts>
    <vt:vector size="24" baseType="lpstr">
      <vt:lpstr>等线</vt:lpstr>
      <vt:lpstr>Arial</vt:lpstr>
      <vt:lpstr>Calibri</vt:lpstr>
      <vt:lpstr>Courier New</vt:lpstr>
      <vt:lpstr>Helvetica</vt:lpstr>
      <vt:lpstr>Segoe</vt:lpstr>
      <vt:lpstr>Segoe SemiBold</vt:lpstr>
      <vt:lpstr>Segoe UI</vt:lpstr>
      <vt:lpstr>Segoe UI Semibold</vt:lpstr>
      <vt:lpstr>Wingdings</vt:lpstr>
      <vt:lpstr>ESE PowerPoint Template 2017</vt:lpstr>
      <vt:lpstr>OFFICE OF PUBLIC SCHOOL MONITORING</vt:lpstr>
      <vt:lpstr>Tiered Focused Monitoring</vt:lpstr>
      <vt:lpstr>Tiered Focused Monitoring: Role of PSM</vt:lpstr>
      <vt:lpstr>Tiered Focused Monitoring: Universal Standards</vt:lpstr>
      <vt:lpstr>Tiered Focused Monitoring-TFM</vt:lpstr>
      <vt:lpstr>Tiered Focused Monitoring: District Self-Assessment</vt:lpstr>
      <vt:lpstr>Tiered Focused Monitoring: Parent Survey</vt:lpstr>
      <vt:lpstr>Tiered Focused Monitoring: PSM Onsite Visit</vt:lpstr>
      <vt:lpstr>Tiered Focused Monitoring: Analysis and Results</vt:lpstr>
      <vt:lpstr>Tiered Focused Monitoring: Supporting School Districts</vt:lpstr>
      <vt:lpstr>PowerPoint Presentation</vt:lpstr>
      <vt:lpstr>DESE Systems Work Together </vt:lpstr>
      <vt:lpstr>PowerPoint Presentation</vt:lpstr>
    </vt:vector>
  </TitlesOfParts>
  <Company>Microsoft</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Place Your Main Title Here</dc:title>
  <dc:creator>Alexis Glikman</dc:creator>
  <cp:lastModifiedBy>Brinckerhoff, Joan (DESE)</cp:lastModifiedBy>
  <cp:revision>319</cp:revision>
  <cp:lastPrinted>2019-01-18T18:15:52Z</cp:lastPrinted>
  <dcterms:created xsi:type="dcterms:W3CDTF">2017-11-07T19:45:34Z</dcterms:created>
  <dcterms:modified xsi:type="dcterms:W3CDTF">2020-01-10T16:57:28Z</dcterms:modified>
</cp:coreProperties>
</file>